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0"/>
  </p:notesMasterIdLst>
  <p:sldIdLst>
    <p:sldId id="256" r:id="rId5"/>
    <p:sldId id="257" r:id="rId6"/>
    <p:sldId id="273" r:id="rId7"/>
    <p:sldId id="258" r:id="rId8"/>
    <p:sldId id="259" r:id="rId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890C5BE-9306-5583-32E3-127397807B02}" name="Philippe Le Duff" initials="PL" userId="S::philippe@StrategicAgendaUK.onmicrosoft.com::d6cb341d-d69b-4034-9fe9-8d4173579f6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D71617-E28C-C223-5D57-72907555DE9A}" v="22" dt="2024-11-12T14:50:23.838"/>
    <p1510:client id="{C651D791-3FD1-453D-9891-A29F869D3B17}" v="2" dt="2024-11-12T14:51:40.21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39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04D71617-E28C-C223-5D57-72907555DE9A}"/>
    <pc:docChg chg="modSld">
      <pc:chgData name="GOMEZ, Paula" userId="S::gomezp@who.int::c93cf399-3ed7-4230-9282-8831e3fe5ae7" providerId="AD" clId="Web-{04D71617-E28C-C223-5D57-72907555DE9A}" dt="2024-11-12T14:50:23.838" v="19"/>
      <pc:docMkLst>
        <pc:docMk/>
      </pc:docMkLst>
      <pc:sldChg chg="modSp">
        <pc:chgData name="GOMEZ, Paula" userId="S::gomezp@who.int::c93cf399-3ed7-4230-9282-8831e3fe5ae7" providerId="AD" clId="Web-{04D71617-E28C-C223-5D57-72907555DE9A}" dt="2024-11-12T14:48:56.757" v="8"/>
        <pc:sldMkLst>
          <pc:docMk/>
          <pc:sldMk cId="0" sldId="256"/>
        </pc:sldMkLst>
        <pc:spChg chg="mod">
          <ac:chgData name="GOMEZ, Paula" userId="S::gomezp@who.int::c93cf399-3ed7-4230-9282-8831e3fe5ae7" providerId="AD" clId="Web-{04D71617-E28C-C223-5D57-72907555DE9A}" dt="2024-11-12T14:48:56.757" v="8"/>
          <ac:spMkLst>
            <pc:docMk/>
            <pc:sldMk cId="0" sldId="256"/>
            <ac:spMk id="266" creationId="{00000000-0000-0000-0000-000000000000}"/>
          </ac:spMkLst>
        </pc:spChg>
      </pc:sldChg>
      <pc:sldChg chg="addSp delSp modSp mod modClrScheme chgLayout">
        <pc:chgData name="GOMEZ, Paula" userId="S::gomezp@who.int::c93cf399-3ed7-4230-9282-8831e3fe5ae7" providerId="AD" clId="Web-{04D71617-E28C-C223-5D57-72907555DE9A}" dt="2024-11-12T14:50:23.838" v="19"/>
        <pc:sldMkLst>
          <pc:docMk/>
          <pc:sldMk cId="0" sldId="258"/>
        </pc:sldMkLst>
        <pc:spChg chg="add del mod ord">
          <ac:chgData name="GOMEZ, Paula" userId="S::gomezp@who.int::c93cf399-3ed7-4230-9282-8831e3fe5ae7" providerId="AD" clId="Web-{04D71617-E28C-C223-5D57-72907555DE9A}" dt="2024-11-12T14:50:22.948" v="18"/>
          <ac:spMkLst>
            <pc:docMk/>
            <pc:sldMk cId="0" sldId="258"/>
            <ac:spMk id="2" creationId="{722382EF-A990-B10E-AAF7-54EB5AD7A888}"/>
          </ac:spMkLst>
        </pc:spChg>
        <pc:spChg chg="add mod">
          <ac:chgData name="GOMEZ, Paula" userId="S::gomezp@who.int::c93cf399-3ed7-4230-9282-8831e3fe5ae7" providerId="AD" clId="Web-{04D71617-E28C-C223-5D57-72907555DE9A}" dt="2024-11-12T14:50:23.838" v="19"/>
          <ac:spMkLst>
            <pc:docMk/>
            <pc:sldMk cId="0" sldId="258"/>
            <ac:spMk id="4" creationId="{D5845A11-682F-42C9-DBDB-08A32B0044E5}"/>
          </ac:spMkLst>
        </pc:spChg>
        <pc:spChg chg="mod ord">
          <ac:chgData name="GOMEZ, Paula" userId="S::gomezp@who.int::c93cf399-3ed7-4230-9282-8831e3fe5ae7" providerId="AD" clId="Web-{04D71617-E28C-C223-5D57-72907555DE9A}" dt="2024-11-12T14:50:12.885" v="17"/>
          <ac:spMkLst>
            <pc:docMk/>
            <pc:sldMk cId="0" sldId="258"/>
            <ac:spMk id="275" creationId="{00000000-0000-0000-0000-000000000000}"/>
          </ac:spMkLst>
        </pc:spChg>
      </pc:sldChg>
      <pc:sldChg chg="addSp modSp mod modClrScheme chgLayout">
        <pc:chgData name="GOMEZ, Paula" userId="S::gomezp@who.int::c93cf399-3ed7-4230-9282-8831e3fe5ae7" providerId="AD" clId="Web-{04D71617-E28C-C223-5D57-72907555DE9A}" dt="2024-11-12T14:49:36.930" v="14" actId="1076"/>
        <pc:sldMkLst>
          <pc:docMk/>
          <pc:sldMk cId="0" sldId="259"/>
        </pc:sldMkLst>
        <pc:spChg chg="add mod">
          <ac:chgData name="GOMEZ, Paula" userId="S::gomezp@who.int::c93cf399-3ed7-4230-9282-8831e3fe5ae7" providerId="AD" clId="Web-{04D71617-E28C-C223-5D57-72907555DE9A}" dt="2024-11-12T14:49:36.930" v="14" actId="1076"/>
          <ac:spMkLst>
            <pc:docMk/>
            <pc:sldMk cId="0" sldId="259"/>
            <ac:spMk id="2" creationId="{423ADDF6-4936-11E8-BFEC-6C2CDD71197E}"/>
          </ac:spMkLst>
        </pc:spChg>
      </pc:sldChg>
      <pc:sldChg chg="modSp">
        <pc:chgData name="GOMEZ, Paula" userId="S::gomezp@who.int::c93cf399-3ed7-4230-9282-8831e3fe5ae7" providerId="AD" clId="Web-{04D71617-E28C-C223-5D57-72907555DE9A}" dt="2024-11-12T14:49:56.462" v="16"/>
        <pc:sldMkLst>
          <pc:docMk/>
          <pc:sldMk cId="0" sldId="273"/>
        </pc:sldMkLst>
        <pc:spChg chg="mod">
          <ac:chgData name="GOMEZ, Paula" userId="S::gomezp@who.int::c93cf399-3ed7-4230-9282-8831e3fe5ae7" providerId="AD" clId="Web-{04D71617-E28C-C223-5D57-72907555DE9A}" dt="2024-11-12T14:49:56.462" v="16"/>
          <ac:spMkLst>
            <pc:docMk/>
            <pc:sldMk cId="0" sldId="273"/>
            <ac:spMk id="2" creationId="{C0025F84-37F0-5C18-B64E-3DCAFFD8D215}"/>
          </ac:spMkLst>
        </pc:spChg>
      </pc:sldChg>
    </pc:docChg>
  </pc:docChgLst>
  <pc:docChgLst>
    <pc:chgData name="GOMEZ, Paula" userId="c93cf399-3ed7-4230-9282-8831e3fe5ae7" providerId="ADAL" clId="{C651D791-3FD1-453D-9891-A29F869D3B17}"/>
    <pc:docChg chg="custSel modSld modMainMaster">
      <pc:chgData name="GOMEZ, Paula" userId="c93cf399-3ed7-4230-9282-8831e3fe5ae7" providerId="ADAL" clId="{C651D791-3FD1-453D-9891-A29F869D3B17}" dt="2024-11-12T14:51:45.654" v="10" actId="1076"/>
      <pc:docMkLst>
        <pc:docMk/>
      </pc:docMkLst>
      <pc:sldChg chg="modSp mod">
        <pc:chgData name="GOMEZ, Paula" userId="c93cf399-3ed7-4230-9282-8831e3fe5ae7" providerId="ADAL" clId="{C651D791-3FD1-453D-9891-A29F869D3B17}" dt="2024-11-12T14:51:27.211" v="7" actId="27636"/>
        <pc:sldMkLst>
          <pc:docMk/>
          <pc:sldMk cId="0" sldId="257"/>
        </pc:sldMkLst>
        <pc:spChg chg="mod">
          <ac:chgData name="GOMEZ, Paula" userId="c93cf399-3ed7-4230-9282-8831e3fe5ae7" providerId="ADAL" clId="{C651D791-3FD1-453D-9891-A29F869D3B17}" dt="2024-11-12T14:51:27.211" v="7" actId="27636"/>
          <ac:spMkLst>
            <pc:docMk/>
            <pc:sldMk cId="0" sldId="257"/>
            <ac:spMk id="270" creationId="{00000000-0000-0000-0000-000000000000}"/>
          </ac:spMkLst>
        </pc:spChg>
      </pc:sldChg>
      <pc:sldMasterChg chg="modSldLayout">
        <pc:chgData name="GOMEZ, Paula" userId="c93cf399-3ed7-4230-9282-8831e3fe5ae7" providerId="ADAL" clId="{C651D791-3FD1-453D-9891-A29F869D3B17}" dt="2024-11-12T14:51:45.654" v="10" actId="1076"/>
        <pc:sldMasterMkLst>
          <pc:docMk/>
          <pc:sldMasterMk cId="0" sldId="2147483648"/>
        </pc:sldMasterMkLst>
        <pc:sldLayoutChg chg="addSp delSp modSp mod">
          <pc:chgData name="GOMEZ, Paula" userId="c93cf399-3ed7-4230-9282-8831e3fe5ae7" providerId="ADAL" clId="{C651D791-3FD1-453D-9891-A29F869D3B17}" dt="2024-11-12T14:51:45.654" v="10" actId="1076"/>
          <pc:sldLayoutMkLst>
            <pc:docMk/>
            <pc:sldMasterMk cId="0" sldId="2147483648"/>
            <pc:sldLayoutMk cId="0" sldId="2147483649"/>
          </pc:sldLayoutMkLst>
          <pc:spChg chg="add mod">
            <ac:chgData name="GOMEZ, Paula" userId="c93cf399-3ed7-4230-9282-8831e3fe5ae7" providerId="ADAL" clId="{C651D791-3FD1-453D-9891-A29F869D3B17}" dt="2024-11-12T14:51:27.117" v="6"/>
            <ac:spMkLst>
              <pc:docMk/>
              <pc:sldMasterMk cId="0" sldId="2147483648"/>
              <pc:sldLayoutMk cId="0" sldId="2147483649"/>
              <ac:spMk id="5" creationId="{4230CA80-B072-F58C-65A2-B7565A7C64E5}"/>
            </ac:spMkLst>
          </pc:spChg>
          <pc:grpChg chg="add mod">
            <ac:chgData name="GOMEZ, Paula" userId="c93cf399-3ed7-4230-9282-8831e3fe5ae7" providerId="ADAL" clId="{C651D791-3FD1-453D-9891-A29F869D3B17}" dt="2024-11-12T14:51:32.567" v="8" actId="1076"/>
            <ac:grpSpMkLst>
              <pc:docMk/>
              <pc:sldMasterMk cId="0" sldId="2147483648"/>
              <pc:sldLayoutMk cId="0" sldId="2147483649"/>
              <ac:grpSpMk id="3" creationId="{35684F84-DE8F-F792-5A4F-521CF63A2394}"/>
            </ac:grpSpMkLst>
          </pc:grpChg>
          <pc:picChg chg="add mod">
            <ac:chgData name="GOMEZ, Paula" userId="c93cf399-3ed7-4230-9282-8831e3fe5ae7" providerId="ADAL" clId="{C651D791-3FD1-453D-9891-A29F869D3B17}" dt="2024-11-12T14:51:27.117" v="6"/>
            <ac:picMkLst>
              <pc:docMk/>
              <pc:sldMasterMk cId="0" sldId="2147483648"/>
              <pc:sldLayoutMk cId="0" sldId="2147483649"/>
              <ac:picMk id="6" creationId="{1CD81262-4443-CF61-6250-1E30503362CF}"/>
            </ac:picMkLst>
          </pc:picChg>
          <pc:picChg chg="add mod">
            <ac:chgData name="GOMEZ, Paula" userId="c93cf399-3ed7-4230-9282-8831e3fe5ae7" providerId="ADAL" clId="{C651D791-3FD1-453D-9891-A29F869D3B17}" dt="2024-11-12T14:51:27.117" v="6"/>
            <ac:picMkLst>
              <pc:docMk/>
              <pc:sldMasterMk cId="0" sldId="2147483648"/>
              <pc:sldLayoutMk cId="0" sldId="2147483649"/>
              <ac:picMk id="7" creationId="{DAD1CA53-95DC-AC58-BBE4-EF5A674FE2F6}"/>
            </ac:picMkLst>
          </pc:picChg>
          <pc:picChg chg="add mod">
            <ac:chgData name="GOMEZ, Paula" userId="c93cf399-3ed7-4230-9282-8831e3fe5ae7" providerId="ADAL" clId="{C651D791-3FD1-453D-9891-A29F869D3B17}" dt="2024-11-12T14:51:45.654" v="10" actId="1076"/>
            <ac:picMkLst>
              <pc:docMk/>
              <pc:sldMasterMk cId="0" sldId="2147483648"/>
              <pc:sldLayoutMk cId="0" sldId="2147483649"/>
              <ac:picMk id="8" creationId="{F4139DCF-00A9-AF63-FB8D-606AE669B51D}"/>
            </ac:picMkLst>
          </pc:picChg>
          <pc:picChg chg="del">
            <ac:chgData name="GOMEZ, Paula" userId="c93cf399-3ed7-4230-9282-8831e3fe5ae7" providerId="ADAL" clId="{C651D791-3FD1-453D-9891-A29F869D3B17}" dt="2024-11-12T14:51:15.044" v="2" actId="478"/>
            <ac:picMkLst>
              <pc:docMk/>
              <pc:sldMasterMk cId="0" sldId="2147483648"/>
              <pc:sldLayoutMk cId="0" sldId="2147483649"/>
              <ac:picMk id="16" creationId="{6799A1CC-ABB4-4EAC-BE82-F2F0E1D760EC}"/>
            </ac:picMkLst>
          </pc:picChg>
          <pc:picChg chg="del">
            <ac:chgData name="GOMEZ, Paula" userId="c93cf399-3ed7-4230-9282-8831e3fe5ae7" providerId="ADAL" clId="{C651D791-3FD1-453D-9891-A29F869D3B17}" dt="2024-11-12T14:51:19.500" v="5" actId="478"/>
            <ac:picMkLst>
              <pc:docMk/>
              <pc:sldMasterMk cId="0" sldId="2147483648"/>
              <pc:sldLayoutMk cId="0" sldId="2147483649"/>
              <ac:picMk id="21" creationId="{00000000-0000-0000-0000-000000000000}"/>
            </ac:picMkLst>
          </pc:picChg>
          <pc:picChg chg="del">
            <ac:chgData name="GOMEZ, Paula" userId="c93cf399-3ed7-4230-9282-8831e3fe5ae7" providerId="ADAL" clId="{C651D791-3FD1-453D-9891-A29F869D3B17}" dt="2024-11-12T14:51:14.036" v="1" actId="478"/>
            <ac:picMkLst>
              <pc:docMk/>
              <pc:sldMasterMk cId="0" sldId="2147483648"/>
              <pc:sldLayoutMk cId="0" sldId="2147483649"/>
              <ac:picMk id="22" creationId="{00000000-0000-0000-0000-000000000000}"/>
            </ac:picMkLst>
          </pc:picChg>
          <pc:picChg chg="del">
            <ac:chgData name="GOMEZ, Paula" userId="c93cf399-3ed7-4230-9282-8831e3fe5ae7" providerId="ADAL" clId="{C651D791-3FD1-453D-9891-A29F869D3B17}" dt="2024-11-12T14:51:18.740" v="4" actId="478"/>
            <ac:picMkLst>
              <pc:docMk/>
              <pc:sldMasterMk cId="0" sldId="2147483648"/>
              <pc:sldLayoutMk cId="0" sldId="2147483649"/>
              <ac:picMk id="23" creationId="{00000000-0000-0000-0000-000000000000}"/>
            </ac:picMkLst>
          </pc:picChg>
          <pc:picChg chg="del">
            <ac:chgData name="GOMEZ, Paula" userId="c93cf399-3ed7-4230-9282-8831e3fe5ae7" providerId="ADAL" clId="{C651D791-3FD1-453D-9891-A29F869D3B17}" dt="2024-11-12T14:51:13.485" v="0" actId="478"/>
            <ac:picMkLst>
              <pc:docMk/>
              <pc:sldMasterMk cId="0" sldId="2147483648"/>
              <pc:sldLayoutMk cId="0" sldId="2147483649"/>
              <ac:picMk id="24" creationId="{00000000-0000-0000-0000-000000000000}"/>
            </ac:picMkLst>
          </pc:picChg>
          <pc:picChg chg="del">
            <ac:chgData name="GOMEZ, Paula" userId="c93cf399-3ed7-4230-9282-8831e3fe5ae7" providerId="ADAL" clId="{C651D791-3FD1-453D-9891-A29F869D3B17}" dt="2024-11-12T14:51:18.107" v="3" actId="478"/>
            <ac:picMkLst>
              <pc:docMk/>
              <pc:sldMasterMk cId="0" sldId="2147483648"/>
              <pc:sldLayoutMk cId="0" sldId="2147483649"/>
              <ac:picMk id="28" creationId="{00000000-0000-0000-0000-000000000000}"/>
            </ac:picMkLst>
          </pc:picChg>
        </pc:sldLayoutChg>
      </pc:sldMasterChg>
    </pc:docChg>
  </pc:docChgLst>
  <pc:docChgLst>
    <pc:chgData name="EZZINE, Hind" userId="S::ezzineh@who.int::edcab00f-6318-46e5-a4a9-188b01ee222f" providerId="AD" clId="Web-{9542433A-3E1A-F8E4-1800-BDB4A92DF5AA}"/>
    <pc:docChg chg="modSld">
      <pc:chgData name="EZZINE, Hind" userId="S::ezzineh@who.int::edcab00f-6318-46e5-a4a9-188b01ee222f" providerId="AD" clId="Web-{9542433A-3E1A-F8E4-1800-BDB4A92DF5AA}" dt="2024-08-05T12:28:30.661" v="9" actId="20577"/>
      <pc:docMkLst>
        <pc:docMk/>
      </pc:docMkLst>
      <pc:sldChg chg="modSp">
        <pc:chgData name="EZZINE, Hind" userId="S::ezzineh@who.int::edcab00f-6318-46e5-a4a9-188b01ee222f" providerId="AD" clId="Web-{9542433A-3E1A-F8E4-1800-BDB4A92DF5AA}" dt="2024-08-05T12:28:04.237" v="1" actId="20577"/>
        <pc:sldMkLst>
          <pc:docMk/>
          <pc:sldMk cId="0" sldId="256"/>
        </pc:sldMkLst>
        <pc:spChg chg="mod">
          <ac:chgData name="EZZINE, Hind" userId="S::ezzineh@who.int::edcab00f-6318-46e5-a4a9-188b01ee222f" providerId="AD" clId="Web-{9542433A-3E1A-F8E4-1800-BDB4A92DF5AA}" dt="2024-08-05T12:28:04.237" v="1" actId="20577"/>
          <ac:spMkLst>
            <pc:docMk/>
            <pc:sldMk cId="0" sldId="256"/>
            <ac:spMk id="264" creationId="{00000000-0000-0000-0000-000000000000}"/>
          </ac:spMkLst>
        </pc:spChg>
      </pc:sldChg>
      <pc:sldChg chg="modSp">
        <pc:chgData name="EZZINE, Hind" userId="S::ezzineh@who.int::edcab00f-6318-46e5-a4a9-188b01ee222f" providerId="AD" clId="Web-{9542433A-3E1A-F8E4-1800-BDB4A92DF5AA}" dt="2024-08-05T12:28:30.661" v="9" actId="20577"/>
        <pc:sldMkLst>
          <pc:docMk/>
          <pc:sldMk cId="0" sldId="257"/>
        </pc:sldMkLst>
        <pc:spChg chg="mod">
          <ac:chgData name="EZZINE, Hind" userId="S::ezzineh@who.int::edcab00f-6318-46e5-a4a9-188b01ee222f" providerId="AD" clId="Web-{9542433A-3E1A-F8E4-1800-BDB4A92DF5AA}" dt="2024-08-05T12:28:30.661" v="9" actId="20577"/>
          <ac:spMkLst>
            <pc:docMk/>
            <pc:sldMk cId="0" sldId="257"/>
            <ac:spMk id="27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xfrm>
            <a:off x="1143000" y="685800"/>
            <a:ext cx="4572000" cy="3429000"/>
          </a:xfrm>
          <a:prstGeom prst="rect">
            <a:avLst/>
          </a:prstGeom>
        </p:spPr>
        <p:txBody>
          <a:bodyPr/>
          <a:lstStyle/>
          <a:p>
            <a:endParaRPr/>
          </a:p>
        </p:txBody>
      </p:sp>
      <p:sp>
        <p:nvSpPr>
          <p:cNvPr id="262" name="Shape 26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4.jpg"/><Relationship Id="rId4"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7"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29" name="Body Level One…"/>
          <p:cNvSpPr txBox="1">
            <a:spLocks noGrp="1"/>
          </p:cNvSpPr>
          <p:nvPr>
            <p:ph type="body" sz="quarter" idx="1"/>
          </p:nvPr>
        </p:nvSpPr>
        <p:spPr>
          <a:xfrm>
            <a:off x="5525728" y="3491867"/>
            <a:ext cx="5925541" cy="914401"/>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8"/>
            <a:ext cx="4490141" cy="2410276"/>
          </a:xfrm>
          <a:prstGeom prst="rect">
            <a:avLst/>
          </a:prstGeom>
        </p:spPr>
        <p:txBody>
          <a:bodyPr/>
          <a:lstStyle/>
          <a:p>
            <a:r>
              <a:t>Title Text</a:t>
            </a:r>
          </a:p>
        </p:txBody>
      </p:sp>
      <p:sp>
        <p:nvSpPr>
          <p:cNvPr id="2" name="Slide Number">
            <a:extLst>
              <a:ext uri="{FF2B5EF4-FFF2-40B4-BE49-F238E27FC236}">
                <a16:creationId xmlns:a16="http://schemas.microsoft.com/office/drawing/2014/main" id="{41835AE8-AB34-AB19-5C18-EB17EC29E83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40F0C408-B2DC-9528-DF49-AD7ED6473DC0}"/>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15" name="Subtitle 5">
            <a:extLst>
              <a:ext uri="{FF2B5EF4-FFF2-40B4-BE49-F238E27FC236}">
                <a16:creationId xmlns:a16="http://schemas.microsoft.com/office/drawing/2014/main" id="{00BAF62B-94FF-4B08-8C8B-AA0FD54C5E64}"/>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grpSp>
        <p:nvGrpSpPr>
          <p:cNvPr id="3" name="Group 2">
            <a:extLst>
              <a:ext uri="{FF2B5EF4-FFF2-40B4-BE49-F238E27FC236}">
                <a16:creationId xmlns:a16="http://schemas.microsoft.com/office/drawing/2014/main" id="{35684F84-DE8F-F792-5A4F-521CF63A2394}"/>
              </a:ext>
            </a:extLst>
          </p:cNvPr>
          <p:cNvGrpSpPr/>
          <p:nvPr userDrawn="1"/>
        </p:nvGrpSpPr>
        <p:grpSpPr>
          <a:xfrm>
            <a:off x="138153" y="6101337"/>
            <a:ext cx="7805420" cy="708025"/>
            <a:chOff x="3027" y="1204"/>
            <a:chExt cx="12292" cy="1115"/>
          </a:xfrm>
        </p:grpSpPr>
        <p:sp>
          <p:nvSpPr>
            <p:cNvPr id="5" name="TextBox 12">
              <a:extLst>
                <a:ext uri="{FF2B5EF4-FFF2-40B4-BE49-F238E27FC236}">
                  <a16:creationId xmlns:a16="http://schemas.microsoft.com/office/drawing/2014/main" id="{4230CA80-B072-F58C-65A2-B7565A7C64E5}"/>
                </a:ext>
              </a:extLst>
            </p:cNvPr>
            <p:cNvSpPr txBox="1"/>
            <p:nvPr userDrawn="1"/>
          </p:nvSpPr>
          <p:spPr>
            <a:xfrm>
              <a:off x="6929" y="1204"/>
              <a:ext cx="8390" cy="111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000" b="0" i="0" dirty="0">
                  <a:solidFill>
                    <a:srgbClr val="000000"/>
                  </a:solidFill>
                  <a:effectLst/>
                  <a:latin typeface="Raleway" pitchFamily="2" charset="0"/>
                </a:rPr>
                <a:t>Le logo «CDC» est la propriété du Département de la santé et des services sociaux des États-Unis, qui a autorisé son utilisation. La présence de ce logo ne signifie pas qu’un produit, un service ou une entreprise ont reçu l’approbation du Département de la santé et des services sociaux ou des Centers for Disease Control and Prevention. </a:t>
              </a:r>
              <a:endParaRPr lang="en-US" sz="1000" dirty="0"/>
            </a:p>
          </p:txBody>
        </p:sp>
        <p:pic>
          <p:nvPicPr>
            <p:cNvPr id="6" name="Picture 5" descr="A logo of the united nations organization&#10;&#10;Description automatically generated with low confidence">
              <a:extLst>
                <a:ext uri="{FF2B5EF4-FFF2-40B4-BE49-F238E27FC236}">
                  <a16:creationId xmlns:a16="http://schemas.microsoft.com/office/drawing/2014/main" id="{1CD81262-4443-CF61-6250-1E30503362C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27" y="1216"/>
              <a:ext cx="1524" cy="1008"/>
            </a:xfrm>
            <a:prstGeom prst="rect">
              <a:avLst/>
            </a:prstGeom>
          </p:spPr>
        </p:pic>
        <p:pic>
          <p:nvPicPr>
            <p:cNvPr id="7" name="Picture 6" descr="Logo&#10;&#10;Description automatically generated">
              <a:extLst>
                <a:ext uri="{FF2B5EF4-FFF2-40B4-BE49-F238E27FC236}">
                  <a16:creationId xmlns:a16="http://schemas.microsoft.com/office/drawing/2014/main" id="{DAD1CA53-95DC-AC58-BBE4-EF5A674FE2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057" y="1258"/>
              <a:ext cx="1386" cy="1008"/>
            </a:xfrm>
            <a:prstGeom prst="rect">
              <a:avLst/>
            </a:prstGeom>
          </p:spPr>
        </p:pic>
      </p:grpSp>
      <p:pic>
        <p:nvPicPr>
          <p:cNvPr id="8" name="Picture 7" descr="WHO_RRT_Logo_Horizontal_fr (2)">
            <a:extLst>
              <a:ext uri="{FF2B5EF4-FFF2-40B4-BE49-F238E27FC236}">
                <a16:creationId xmlns:a16="http://schemas.microsoft.com/office/drawing/2014/main" id="{F4139DCF-00A9-AF63-FB8D-606AE669B51D}"/>
              </a:ext>
            </a:extLst>
          </p:cNvPr>
          <p:cNvPicPr>
            <a:picLocks noChangeAspect="1"/>
          </p:cNvPicPr>
          <p:nvPr userDrawn="1"/>
        </p:nvPicPr>
        <p:blipFill>
          <a:blip r:embed="rId6"/>
          <a:stretch>
            <a:fillRect/>
          </a:stretch>
        </p:blipFill>
        <p:spPr>
          <a:xfrm>
            <a:off x="8770736" y="150789"/>
            <a:ext cx="3240000" cy="625303"/>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3"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164" name="Picture 2" descr="Picture 2"/>
          <p:cNvPicPr>
            <a:picLocks noChangeAspect="1"/>
          </p:cNvPicPr>
          <p:nvPr/>
        </p:nvPicPr>
        <p:blipFill>
          <a:blip r:embed="rId3"/>
          <a:stretch>
            <a:fillRect/>
          </a:stretch>
        </p:blipFill>
        <p:spPr>
          <a:xfrm>
            <a:off x="74342" y="6310303"/>
            <a:ext cx="1548721" cy="474296"/>
          </a:xfrm>
          <a:prstGeom prst="rect">
            <a:avLst/>
          </a:prstGeom>
          <a:ln w="12700">
            <a:miter lim="400000"/>
          </a:ln>
        </p:spPr>
      </p:pic>
      <p:pic>
        <p:nvPicPr>
          <p:cNvPr id="165"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pic>
        <p:nvPicPr>
          <p:cNvPr id="166" name="Picture 2" descr="Picture 2"/>
          <p:cNvPicPr>
            <a:picLocks noChangeAspect="1"/>
          </p:cNvPicPr>
          <p:nvPr/>
        </p:nvPicPr>
        <p:blipFill>
          <a:blip r:embed="rId3"/>
          <a:stretch>
            <a:fillRect/>
          </a:stretch>
        </p:blipFill>
        <p:spPr>
          <a:xfrm>
            <a:off x="74342" y="6310298"/>
            <a:ext cx="1548721" cy="474296"/>
          </a:xfrm>
          <a:prstGeom prst="rect">
            <a:avLst/>
          </a:prstGeom>
          <a:ln w="12700">
            <a:miter lim="400000"/>
          </a:ln>
        </p:spPr>
      </p:pic>
      <p:sp>
        <p:nvSpPr>
          <p:cNvPr id="16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500">
                <a:solidFill>
                  <a:srgbClr val="FFFFFF"/>
                </a:solidFill>
                <a:latin typeface="+mn-lt"/>
                <a:ea typeface="+mn-ea"/>
                <a:cs typeface="+mn-cs"/>
                <a:sym typeface="Source Sans Pro Regular"/>
              </a:defRPr>
            </a:pPr>
            <a:endParaRPr/>
          </a:p>
        </p:txBody>
      </p:sp>
      <p:pic>
        <p:nvPicPr>
          <p:cNvPr id="17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71" name="TextBox 4"/>
          <p:cNvSpPr txBox="1"/>
          <p:nvPr/>
        </p:nvSpPr>
        <p:spPr>
          <a:xfrm>
            <a:off x="275896" y="11105"/>
            <a:ext cx="2627840"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72" name="Picture 6" descr="Picture 6"/>
          <p:cNvPicPr>
            <a:picLocks noChangeAspect="1"/>
          </p:cNvPicPr>
          <p:nvPr/>
        </p:nvPicPr>
        <p:blipFill>
          <a:blip r:embed="rId2"/>
          <a:stretch>
            <a:fillRect/>
          </a:stretch>
        </p:blipFill>
        <p:spPr>
          <a:xfrm>
            <a:off x="11189972" y="118168"/>
            <a:ext cx="866716" cy="895041"/>
          </a:xfrm>
          <a:prstGeom prst="rect">
            <a:avLst/>
          </a:prstGeom>
          <a:ln w="12700">
            <a:miter lim="400000"/>
          </a:ln>
        </p:spPr>
      </p:pic>
      <p:sp>
        <p:nvSpPr>
          <p:cNvPr id="173" name="Body Level One…"/>
          <p:cNvSpPr txBox="1">
            <a:spLocks noGrp="1"/>
          </p:cNvSpPr>
          <p:nvPr>
            <p:ph type="body" idx="1"/>
          </p:nvPr>
        </p:nvSpPr>
        <p:spPr>
          <a:xfrm>
            <a:off x="797444" y="842965"/>
            <a:ext cx="10450422"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D4056BC-E3F9-9037-857E-B32A8255646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061C8658-BDAC-3B37-F2BD-7D5528CEBD9F}"/>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14" name="Subtitle 5">
            <a:extLst>
              <a:ext uri="{FF2B5EF4-FFF2-40B4-BE49-F238E27FC236}">
                <a16:creationId xmlns:a16="http://schemas.microsoft.com/office/drawing/2014/main" id="{8ACF7644-940D-4F2E-8A95-E8F8CA71314E}"/>
              </a:ext>
            </a:extLst>
          </p:cNvPr>
          <p:cNvSpPr txBox="1"/>
          <p:nvPr userDrawn="1"/>
        </p:nvSpPr>
        <p:spPr>
          <a:xfrm>
            <a:off x="10109576" y="6458697"/>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pic>
        <p:nvPicPr>
          <p:cNvPr id="15" name="Picture 14" descr="Logo&#10;&#10;Description automatically generated">
            <a:extLst>
              <a:ext uri="{FF2B5EF4-FFF2-40B4-BE49-F238E27FC236}">
                <a16:creationId xmlns:a16="http://schemas.microsoft.com/office/drawing/2014/main" id="{AA9E92E0-4172-4255-8333-62DE034666E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2"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83"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8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85"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88" name="TextBox 4"/>
          <p:cNvSpPr txBox="1"/>
          <p:nvPr/>
        </p:nvSpPr>
        <p:spPr>
          <a:xfrm>
            <a:off x="275896" y="0"/>
            <a:ext cx="4406232"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solidFill>
                  <a:srgbClr val="FFFFFF"/>
                </a:solidFill>
                <a:latin typeface="Source Sans Pro Bold"/>
                <a:ea typeface="Source Sans Pro Bold"/>
                <a:cs typeface="Source Sans Pro Bold"/>
                <a:sym typeface="Source Sans Pro Bold"/>
              </a:defRPr>
            </a:lvl1pPr>
          </a:lstStyle>
          <a:p>
            <a:r>
              <a:rPr sz="3200" b="1" dirty="0"/>
              <a:t>Learning objectives</a:t>
            </a:r>
          </a:p>
        </p:txBody>
      </p:sp>
      <p:pic>
        <p:nvPicPr>
          <p:cNvPr id="189" name="Picture 6" descr="Picture 6"/>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190" name="Body Level One…"/>
          <p:cNvSpPr txBox="1">
            <a:spLocks noGrp="1"/>
          </p:cNvSpPr>
          <p:nvPr>
            <p:ph type="body" sz="half" idx="1"/>
          </p:nvPr>
        </p:nvSpPr>
        <p:spPr>
          <a:xfrm>
            <a:off x="2279575" y="1700808"/>
            <a:ext cx="7416826" cy="4349121"/>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F98F7B-E1ED-4E8A-7A55-69B47093B02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7E3BFC25-DA8B-9DC4-7EDD-A32FF1C335AD}"/>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13" name="Subtitle 5">
            <a:extLst>
              <a:ext uri="{FF2B5EF4-FFF2-40B4-BE49-F238E27FC236}">
                <a16:creationId xmlns:a16="http://schemas.microsoft.com/office/drawing/2014/main" id="{80BDCFAB-8D60-4994-8FBC-81AF3B58791C}"/>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pic>
        <p:nvPicPr>
          <p:cNvPr id="14" name="Picture 13" descr="Logo&#10;&#10;Description automatically generated">
            <a:extLst>
              <a:ext uri="{FF2B5EF4-FFF2-40B4-BE49-F238E27FC236}">
                <a16:creationId xmlns:a16="http://schemas.microsoft.com/office/drawing/2014/main" id="{39FC2B86-B87D-4D69-BF59-EEC9199D044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05" name="Title Text"/>
          <p:cNvSpPr txBox="1">
            <a:spLocks noGrp="1"/>
          </p:cNvSpPr>
          <p:nvPr>
            <p:ph type="title"/>
          </p:nvPr>
        </p:nvSpPr>
        <p:spPr>
          <a:xfrm>
            <a:off x="255599" y="-30963"/>
            <a:ext cx="3571876" cy="646113"/>
          </a:xfrm>
          <a:prstGeom prst="rect">
            <a:avLst/>
          </a:prstGeom>
        </p:spPr>
        <p:txBody>
          <a:bodyPr/>
          <a:lstStyle/>
          <a:p>
            <a:r>
              <a:t>Title Text</a:t>
            </a:r>
          </a:p>
        </p:txBody>
      </p:sp>
      <p:sp>
        <p:nvSpPr>
          <p:cNvPr id="20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F3B46EB-5982-797D-CC5F-D4BBFCC21EF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D340A44-CFF7-75BD-210E-C6BFD7411031}"/>
              </a:ext>
            </a:extLst>
          </p:cNvPr>
          <p:cNvSpPr txBox="1"/>
          <p:nvPr userDrawn="1"/>
        </p:nvSpPr>
        <p:spPr>
          <a:xfrm>
            <a:off x="10158153" y="6477000"/>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61CC0A03-3C5C-8DAF-5B1E-DF214350DBAD}"/>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EF05F078-9454-4F9B-BD24-1987FE551A7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4" name="Image" descr="Image"/>
          <p:cNvPicPr>
            <a:picLocks noChangeAspect="1"/>
          </p:cNvPicPr>
          <p:nvPr/>
        </p:nvPicPr>
        <p:blipFill>
          <a:blip r:embed="rId2"/>
          <a:stretch>
            <a:fillRect/>
          </a:stretch>
        </p:blipFill>
        <p:spPr>
          <a:xfrm>
            <a:off x="-18793" y="-129929"/>
            <a:ext cx="6604892" cy="844045"/>
          </a:xfrm>
          <a:prstGeom prst="rect">
            <a:avLst/>
          </a:prstGeom>
          <a:ln w="12700">
            <a:miter lim="400000"/>
          </a:ln>
        </p:spPr>
      </p:pic>
      <p:pic>
        <p:nvPicPr>
          <p:cNvPr id="21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16"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1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1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21" name="Click to add text"/>
          <p:cNvSpPr txBox="1">
            <a:spLocks noGrp="1"/>
          </p:cNvSpPr>
          <p:nvPr>
            <p:ph type="title" hasCustomPrompt="1"/>
          </p:nvPr>
        </p:nvSpPr>
        <p:spPr>
          <a:xfrm>
            <a:off x="255599" y="-30963"/>
            <a:ext cx="3571876" cy="646113"/>
          </a:xfrm>
          <a:prstGeom prst="rect">
            <a:avLst/>
          </a:prstGeom>
        </p:spPr>
        <p:txBody>
          <a:bodyPr/>
          <a:lstStyle/>
          <a:p>
            <a:r>
              <a:t>Click to add text</a:t>
            </a:r>
          </a:p>
        </p:txBody>
      </p:sp>
      <p:sp>
        <p:nvSpPr>
          <p:cNvPr id="222" name="Body Level One…"/>
          <p:cNvSpPr txBox="1">
            <a:spLocks noGrp="1"/>
          </p:cNvSpPr>
          <p:nvPr>
            <p:ph type="body" idx="1"/>
          </p:nvPr>
        </p:nvSpPr>
        <p:spPr>
          <a:xfrm>
            <a:off x="2378928"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2D16FB0-0A2C-5777-A509-8D06DA29AE8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D1B74E1-9CCD-6933-3542-0AA7C91ACCCF}"/>
              </a:ext>
            </a:extLst>
          </p:cNvPr>
          <p:cNvSpPr txBox="1"/>
          <p:nvPr userDrawn="1"/>
        </p:nvSpPr>
        <p:spPr>
          <a:xfrm>
            <a:off x="10158153" y="6477000"/>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BE2DA684-0D55-C784-8010-FBA5EA7DB3D0}"/>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5BE0B420-FD1D-4F2E-8B74-B1E6C21FF55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3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3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34"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37" name="Body Level One…"/>
          <p:cNvSpPr txBox="1">
            <a:spLocks noGrp="1"/>
          </p:cNvSpPr>
          <p:nvPr>
            <p:ph type="body" idx="1"/>
          </p:nvPr>
        </p:nvSpPr>
        <p:spPr>
          <a:xfrm>
            <a:off x="2378928"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8" name="Click to add text"/>
          <p:cNvSpPr txBox="1">
            <a:spLocks noGrp="1"/>
          </p:cNvSpPr>
          <p:nvPr>
            <p:ph type="title" hasCustomPrompt="1"/>
          </p:nvPr>
        </p:nvSpPr>
        <p:spPr>
          <a:xfrm>
            <a:off x="213485" y="-20444"/>
            <a:ext cx="3571876" cy="646113"/>
          </a:xfrm>
          <a:prstGeom prst="rect">
            <a:avLst/>
          </a:prstGeom>
        </p:spPr>
        <p:txBody>
          <a:bodyPr/>
          <a:lstStyle/>
          <a:p>
            <a:r>
              <a:t>Click to add text</a:t>
            </a:r>
          </a:p>
        </p:txBody>
      </p:sp>
      <p:sp>
        <p:nvSpPr>
          <p:cNvPr id="2" name="Slide Number">
            <a:extLst>
              <a:ext uri="{FF2B5EF4-FFF2-40B4-BE49-F238E27FC236}">
                <a16:creationId xmlns:a16="http://schemas.microsoft.com/office/drawing/2014/main" id="{DF82CBBD-B83D-F559-AF9E-3049645A8D1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595981D-80B1-82CA-6367-1B9E62CEFDFD}"/>
              </a:ext>
            </a:extLst>
          </p:cNvPr>
          <p:cNvSpPr txBox="1"/>
          <p:nvPr userDrawn="1"/>
        </p:nvSpPr>
        <p:spPr>
          <a:xfrm>
            <a:off x="10158153" y="6477000"/>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7D99BA13-83DB-E1E3-EED8-AB5C2D9909D6}"/>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4348CD2A-ECC5-4ED6-B81B-B417941B3D3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48"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4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50"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53" name="Body Level One…"/>
          <p:cNvSpPr txBox="1">
            <a:spLocks noGrp="1"/>
          </p:cNvSpPr>
          <p:nvPr>
            <p:ph type="body" idx="1"/>
          </p:nvPr>
        </p:nvSpPr>
        <p:spPr>
          <a:xfrm>
            <a:off x="2378928"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4" name="Click to add text"/>
          <p:cNvSpPr txBox="1">
            <a:spLocks noGrp="1"/>
          </p:cNvSpPr>
          <p:nvPr>
            <p:ph type="title" hasCustomPrompt="1"/>
          </p:nvPr>
        </p:nvSpPr>
        <p:spPr>
          <a:xfrm>
            <a:off x="297713" y="70581"/>
            <a:ext cx="3571876" cy="646114"/>
          </a:xfrm>
          <a:prstGeom prst="rect">
            <a:avLst/>
          </a:prstGeom>
        </p:spPr>
        <p:txBody>
          <a:bodyPr/>
          <a:lstStyle/>
          <a:p>
            <a:r>
              <a:t>Click to add text</a:t>
            </a:r>
          </a:p>
        </p:txBody>
      </p:sp>
      <p:sp>
        <p:nvSpPr>
          <p:cNvPr id="2" name="Slide Number">
            <a:extLst>
              <a:ext uri="{FF2B5EF4-FFF2-40B4-BE49-F238E27FC236}">
                <a16:creationId xmlns:a16="http://schemas.microsoft.com/office/drawing/2014/main" id="{4D29B67A-822C-0592-5A2A-B04BB2B9044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EACDD44-AF0B-0BF7-A637-61E5797A2BB8}"/>
              </a:ext>
            </a:extLst>
          </p:cNvPr>
          <p:cNvSpPr txBox="1"/>
          <p:nvPr userDrawn="1"/>
        </p:nvSpPr>
        <p:spPr>
          <a:xfrm>
            <a:off x="10158153" y="6477000"/>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8465C576-49FF-63B8-C29A-3514BFAE61FA}"/>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D1 Satisfaction level</a:t>
            </a:r>
          </a:p>
        </p:txBody>
      </p:sp>
      <p:pic>
        <p:nvPicPr>
          <p:cNvPr id="12" name="Picture 11" descr="Logo&#10;&#10;Description automatically generated">
            <a:extLst>
              <a:ext uri="{FF2B5EF4-FFF2-40B4-BE49-F238E27FC236}">
                <a16:creationId xmlns:a16="http://schemas.microsoft.com/office/drawing/2014/main" id="{DAEEE09C-294B-490B-BF47-3202F456745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latin typeface="+mn-lt"/>
                <a:ea typeface="+mn-ea"/>
                <a:cs typeface="+mn-cs"/>
                <a:sym typeface="Source Sans Pro Regular"/>
              </a:defRPr>
            </a:pPr>
            <a:endParaRPr/>
          </a:p>
        </p:txBody>
      </p:sp>
      <p:pic>
        <p:nvPicPr>
          <p:cNvPr id="195"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96" name="TextBox 4"/>
          <p:cNvSpPr txBox="1"/>
          <p:nvPr/>
        </p:nvSpPr>
        <p:spPr>
          <a:xfrm>
            <a:off x="848701" y="-618316"/>
            <a:ext cx="262784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0">
              <a:lnSpc>
                <a:spcPct val="90000"/>
              </a:lnSpc>
            </a:lvl1pPr>
          </a:lstStyle>
          <a:p>
            <a:endParaRPr dirty="0"/>
          </a:p>
        </p:txBody>
      </p:sp>
      <p:pic>
        <p:nvPicPr>
          <p:cNvPr id="197"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8"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2422C96-9B90-DAD1-7AA0-F9B40AA8F54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7" y="85064"/>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lang="hu-HU" dirty="0" err="1"/>
              <a:t>Disclaimer</a:t>
            </a:r>
            <a:endParaRPr lang="hu-HU" dirty="0"/>
          </a:p>
        </p:txBody>
      </p:sp>
      <p:sp>
        <p:nvSpPr>
          <p:cNvPr id="15" name="TextBox 7">
            <a:extLst>
              <a:ext uri="{FF2B5EF4-FFF2-40B4-BE49-F238E27FC236}">
                <a16:creationId xmlns:a16="http://schemas.microsoft.com/office/drawing/2014/main" id="{BDA6A47E-DB83-4DF7-9844-423828D20540}"/>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Managers Training Package</a:t>
            </a:r>
            <a:endParaRPr dirty="0"/>
          </a:p>
        </p:txBody>
      </p:sp>
      <p:pic>
        <p:nvPicPr>
          <p:cNvPr id="16" name="Picture 15" descr="Logo&#10;&#10;Description automatically generated">
            <a:extLst>
              <a:ext uri="{FF2B5EF4-FFF2-40B4-BE49-F238E27FC236}">
                <a16:creationId xmlns:a16="http://schemas.microsoft.com/office/drawing/2014/main" id="{C9EBF063-9B06-4CA7-B631-F13A7D5C59E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7" name="Subtitle 5">
            <a:extLst>
              <a:ext uri="{FF2B5EF4-FFF2-40B4-BE49-F238E27FC236}">
                <a16:creationId xmlns:a16="http://schemas.microsoft.com/office/drawing/2014/main" id="{020366BE-9F73-4A79-9BC0-612268F25548}"/>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D1 Satisfaction level</a:t>
            </a:r>
          </a:p>
        </p:txBody>
      </p:sp>
    </p:spTree>
    <p:extLst>
      <p:ext uri="{BB962C8B-B14F-4D97-AF65-F5344CB8AC3E}">
        <p14:creationId xmlns:p14="http://schemas.microsoft.com/office/powerpoint/2010/main" val="286865411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388933" y="960816"/>
            <a:ext cx="3264195" cy="379949"/>
          </a:xfrm>
          <a:prstGeom prst="rect">
            <a:avLst/>
          </a:prstGeom>
        </p:spPr>
        <p:txBody>
          <a:bodyPr/>
          <a:lstStyle>
            <a:lvl1pPr>
              <a:defRPr b="1"/>
            </a:lvl1pPr>
          </a:lstStyle>
          <a:p>
            <a:r>
              <a:rPr dirty="0"/>
              <a:t>Title Text</a:t>
            </a:r>
          </a:p>
        </p:txBody>
      </p:sp>
      <p:sp>
        <p:nvSpPr>
          <p:cNvPr id="47"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48" name="Rounded Rectangle 5"/>
          <p:cNvSpPr/>
          <p:nvPr/>
        </p:nvSpPr>
        <p:spPr>
          <a:xfrm flipV="1">
            <a:off x="389002" y="1340770"/>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2" name="Slide Number">
            <a:extLst>
              <a:ext uri="{FF2B5EF4-FFF2-40B4-BE49-F238E27FC236}">
                <a16:creationId xmlns:a16="http://schemas.microsoft.com/office/drawing/2014/main" id="{9F15C578-3D3E-5558-D99E-A29AC5232D9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74E983AB-A80D-9C3F-2002-65EBF3FCC7B5}"/>
              </a:ext>
            </a:extLst>
          </p:cNvPr>
          <p:cNvSpPr txBox="1"/>
          <p:nvPr userDrawn="1"/>
        </p:nvSpPr>
        <p:spPr>
          <a:xfrm>
            <a:off x="10158153" y="6477000"/>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0B9559AE-8ED3-AC71-9BCC-01F5E238C872}"/>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B1EA2909-4671-4FA8-9B71-82D7D3C1431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58"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60"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63" name="Rounded Rectangle 4"/>
          <p:cNvSpPr/>
          <p:nvPr/>
        </p:nvSpPr>
        <p:spPr>
          <a:xfrm flipV="1">
            <a:off x="389002" y="1340770"/>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64" name="TextBox 5"/>
          <p:cNvSpPr txBox="1"/>
          <p:nvPr/>
        </p:nvSpPr>
        <p:spPr>
          <a:xfrm>
            <a:off x="388933" y="755990"/>
            <a:ext cx="2803025"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solidFill>
                  <a:srgbClr val="FFFFFF"/>
                </a:solidFill>
                <a:latin typeface="+mn-lt"/>
                <a:ea typeface="+mn-ea"/>
                <a:cs typeface="+mn-cs"/>
                <a:sym typeface="Source Sans Pro Regular"/>
              </a:defRPr>
            </a:lvl1pPr>
          </a:lstStyle>
          <a:p>
            <a:r>
              <a:rPr sz="3200" b="1" dirty="0"/>
              <a:t>Key messages</a:t>
            </a:r>
          </a:p>
        </p:txBody>
      </p:sp>
      <p:sp>
        <p:nvSpPr>
          <p:cNvPr id="6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66"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84F1BD0-9589-67DE-1E50-42DF58C3CE6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A722B85-BA42-2E7A-26E2-6D5D5F73AC8E}"/>
              </a:ext>
            </a:extLst>
          </p:cNvPr>
          <p:cNvSpPr txBox="1"/>
          <p:nvPr userDrawn="1"/>
        </p:nvSpPr>
        <p:spPr>
          <a:xfrm>
            <a:off x="10158153" y="6477000"/>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75590BC-4665-C1FC-8B00-703DDA46E552}"/>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85D949E1-9CD9-4F38-AF7E-8C9B18458B5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76"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81" name="Rounded Rectangle 4"/>
          <p:cNvSpPr/>
          <p:nvPr/>
        </p:nvSpPr>
        <p:spPr>
          <a:xfrm flipV="1">
            <a:off x="389002" y="1732577"/>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82" name="TextBox 5"/>
          <p:cNvSpPr txBox="1"/>
          <p:nvPr/>
        </p:nvSpPr>
        <p:spPr>
          <a:xfrm>
            <a:off x="388933" y="655354"/>
            <a:ext cx="2803025"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solidFill>
                  <a:srgbClr val="FFFFFF"/>
                </a:solidFill>
                <a:latin typeface="+mn-lt"/>
                <a:ea typeface="+mn-ea"/>
                <a:cs typeface="+mn-cs"/>
                <a:sym typeface="Source Sans Pro Regular"/>
              </a:defRPr>
            </a:lvl1pPr>
          </a:lstStyle>
          <a:p>
            <a:r>
              <a:rPr sz="3200" b="1" dirty="0"/>
              <a:t>References and guidelines</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ADA38D4-6653-0363-5C70-B94D3BD4B98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3256A97-3455-F7EC-5BC7-E3F4C11F4514}"/>
              </a:ext>
            </a:extLst>
          </p:cNvPr>
          <p:cNvSpPr txBox="1"/>
          <p:nvPr userDrawn="1"/>
        </p:nvSpPr>
        <p:spPr>
          <a:xfrm>
            <a:off x="10158153" y="6477000"/>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1B9608D-53D1-9597-9AB3-FA561E7A2DA0}"/>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9DB26A71-92BD-4B71-B9DD-E12CA426FF0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3"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94"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99" name="Rounded Rectangle 4"/>
          <p:cNvSpPr/>
          <p:nvPr/>
        </p:nvSpPr>
        <p:spPr>
          <a:xfrm flipV="1">
            <a:off x="299986" y="1732577"/>
            <a:ext cx="2029084" cy="8622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00" name="TextBox 6"/>
          <p:cNvSpPr txBox="1"/>
          <p:nvPr/>
        </p:nvSpPr>
        <p:spPr>
          <a:xfrm>
            <a:off x="299923" y="655354"/>
            <a:ext cx="3884620"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2400">
                <a:solidFill>
                  <a:srgbClr val="FFFFFF"/>
                </a:solidFill>
                <a:latin typeface="+mn-lt"/>
                <a:ea typeface="+mn-ea"/>
                <a:cs typeface="+mn-cs"/>
                <a:sym typeface="Source Sans Pro Regular"/>
              </a:defRPr>
            </a:lvl1pPr>
          </a:lstStyle>
          <a:p>
            <a:r>
              <a:rPr sz="3200" b="1" dirty="0"/>
              <a:t>Additional </a:t>
            </a:r>
            <a:endParaRPr lang="hu-HU" sz="3200" b="1" dirty="0"/>
          </a:p>
          <a:p>
            <a:r>
              <a:rPr sz="3200" b="1" dirty="0"/>
              <a:t>learning</a:t>
            </a:r>
            <a:r>
              <a:rPr lang="hu-HU" sz="3200" b="1" dirty="0"/>
              <a:t> </a:t>
            </a:r>
            <a:r>
              <a:rPr sz="3200" b="1" dirty="0"/>
              <a:t>resources</a:t>
            </a:r>
          </a:p>
        </p:txBody>
      </p:sp>
      <p:sp>
        <p:nvSpPr>
          <p:cNvPr id="10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6719C09-DA53-7E82-BD05-5D049150A01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09E8BCE-7E0F-4257-FFDC-0729AE775E1E}"/>
              </a:ext>
            </a:extLst>
          </p:cNvPr>
          <p:cNvSpPr txBox="1"/>
          <p:nvPr userDrawn="1"/>
        </p:nvSpPr>
        <p:spPr>
          <a:xfrm>
            <a:off x="10158153" y="6477000"/>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85CE1A8-B5D7-8FD5-FD59-8DC69562533D}"/>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122F0B8B-DF16-48C8-94A0-FB72597065D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17" name="Rounded Rectangle 4"/>
          <p:cNvSpPr/>
          <p:nvPr/>
        </p:nvSpPr>
        <p:spPr>
          <a:xfrm flipV="1">
            <a:off x="388996" y="1332435"/>
            <a:ext cx="2079884" cy="10013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18" name="TextBox 6"/>
          <p:cNvSpPr txBox="1"/>
          <p:nvPr/>
        </p:nvSpPr>
        <p:spPr>
          <a:xfrm>
            <a:off x="388933" y="747655"/>
            <a:ext cx="22940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solidFill>
                  <a:srgbClr val="FFFFFF"/>
                </a:solidFill>
                <a:latin typeface="+mn-lt"/>
                <a:ea typeface="+mn-ea"/>
                <a:cs typeface="+mn-cs"/>
                <a:sym typeface="Source Sans Pro Regular"/>
              </a:defRPr>
            </a:lvl1pPr>
          </a:lstStyle>
          <a:p>
            <a:r>
              <a:rPr sz="3200" b="1" dirty="0"/>
              <a:t>Questions?</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E9A5285-C156-9903-9C43-2AE16560B71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A2FE9D52-FEF6-8213-0116-412544CA76C7}"/>
              </a:ext>
            </a:extLst>
          </p:cNvPr>
          <p:cNvSpPr txBox="1"/>
          <p:nvPr userDrawn="1"/>
        </p:nvSpPr>
        <p:spPr>
          <a:xfrm>
            <a:off x="10158153" y="6477000"/>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3CF11A64-5D25-6730-CAF3-BA6D0CBF397E}"/>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4262D6C6-099C-D20D-FCB5-26980AE1BF5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3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37"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3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41" name="Rounded Rectangle 4"/>
          <p:cNvSpPr/>
          <p:nvPr/>
        </p:nvSpPr>
        <p:spPr>
          <a:xfrm flipV="1">
            <a:off x="4836445" y="3256183"/>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42" name="Body Level One…"/>
          <p:cNvSpPr txBox="1">
            <a:spLocks noGrp="1"/>
          </p:cNvSpPr>
          <p:nvPr>
            <p:ph type="body" sz="half" idx="1" hasCustomPrompt="1"/>
          </p:nvPr>
        </p:nvSpPr>
        <p:spPr>
          <a:xfrm>
            <a:off x="587205" y="1971022"/>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A2B30D29-6612-1B15-8DCA-4ED09A8C993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80310E0-1927-569C-5598-FA70AF99BFCF}"/>
              </a:ext>
            </a:extLst>
          </p:cNvPr>
          <p:cNvSpPr txBox="1"/>
          <p:nvPr userDrawn="1"/>
        </p:nvSpPr>
        <p:spPr>
          <a:xfrm>
            <a:off x="10158153" y="6477000"/>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CC44413C-3582-7A05-5584-961C47DCA263}"/>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1" name="Picture 10" descr="Logo&#10;&#10;Description automatically generated">
            <a:extLst>
              <a:ext uri="{FF2B5EF4-FFF2-40B4-BE49-F238E27FC236}">
                <a16:creationId xmlns:a16="http://schemas.microsoft.com/office/drawing/2014/main" id="{3ED9D1B6-3111-4C28-9DB2-295310CFCB1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50"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1"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53"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 name="Slide Number">
            <a:extLst>
              <a:ext uri="{FF2B5EF4-FFF2-40B4-BE49-F238E27FC236}">
                <a16:creationId xmlns:a16="http://schemas.microsoft.com/office/drawing/2014/main" id="{56B53F86-5645-82F0-4CDF-2130764DC21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60837CC1-437C-09EE-A29F-3170209F4FB9}"/>
              </a:ext>
            </a:extLst>
          </p:cNvPr>
          <p:cNvSpPr txBox="1"/>
          <p:nvPr userDrawn="1"/>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9" name="Subtitle 5">
            <a:extLst>
              <a:ext uri="{FF2B5EF4-FFF2-40B4-BE49-F238E27FC236}">
                <a16:creationId xmlns:a16="http://schemas.microsoft.com/office/drawing/2014/main" id="{4AABE536-1543-4153-9E98-E39F367425E2}"/>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pic>
        <p:nvPicPr>
          <p:cNvPr id="10" name="Picture 9" descr="Logo&#10;&#10;Description automatically generated">
            <a:extLst>
              <a:ext uri="{FF2B5EF4-FFF2-40B4-BE49-F238E27FC236}">
                <a16:creationId xmlns:a16="http://schemas.microsoft.com/office/drawing/2014/main" id="{AA684CC8-7DB2-4E02-BF5C-621136AD064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image" Target="../media/image4.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3"/>
            <a:ext cx="1548721" cy="474296"/>
          </a:xfrm>
          <a:prstGeom prst="rect">
            <a:avLst/>
          </a:prstGeom>
          <a:ln w="12700">
            <a:miter lim="400000"/>
          </a:ln>
        </p:spPr>
      </p:pic>
      <p:pic>
        <p:nvPicPr>
          <p:cNvPr id="5" name="Picture 2" descr="Picture 2"/>
          <p:cNvPicPr>
            <a:picLocks noChangeAspect="1"/>
          </p:cNvPicPr>
          <p:nvPr/>
        </p:nvPicPr>
        <p:blipFill>
          <a:blip r:embed="rId20"/>
          <a:stretch>
            <a:fillRect/>
          </a:stretch>
        </p:blipFill>
        <p:spPr>
          <a:xfrm>
            <a:off x="74342" y="6310298"/>
            <a:ext cx="1548721" cy="474296"/>
          </a:xfrm>
          <a:prstGeom prst="rect">
            <a:avLst/>
          </a:prstGeom>
          <a:ln w="12700">
            <a:miter lim="400000"/>
          </a:ln>
        </p:spPr>
      </p:pic>
      <p:sp>
        <p:nvSpPr>
          <p:cNvPr id="7" name="Subtitle 5"/>
          <p:cNvSpPr txBox="1"/>
          <p:nvPr/>
        </p:nvSpPr>
        <p:spPr>
          <a:xfrm>
            <a:off x="10158153" y="6604883"/>
            <a:ext cx="169856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8" name="Rounded Rectangle 4"/>
          <p:cNvSpPr/>
          <p:nvPr/>
        </p:nvSpPr>
        <p:spPr>
          <a:xfrm flipV="1">
            <a:off x="5003346" y="3246974"/>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9" name="TextBox 5"/>
          <p:cNvSpPr txBox="1"/>
          <p:nvPr/>
        </p:nvSpPr>
        <p:spPr>
          <a:xfrm>
            <a:off x="4400182" y="2718111"/>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2070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7F017215-BAB4-8CBB-DB0B-9C6724E270F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14" name="Subtitle 5">
            <a:extLst>
              <a:ext uri="{FF2B5EF4-FFF2-40B4-BE49-F238E27FC236}">
                <a16:creationId xmlns:a16="http://schemas.microsoft.com/office/drawing/2014/main" id="{FDB034BE-13CD-41A5-9C91-20689CCD3B5A}"/>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pic>
        <p:nvPicPr>
          <p:cNvPr id="15" name="Picture 14" descr="Logo&#10;&#10;Description automatically generated">
            <a:extLst>
              <a:ext uri="{FF2B5EF4-FFF2-40B4-BE49-F238E27FC236}">
                <a16:creationId xmlns:a16="http://schemas.microsoft.com/office/drawing/2014/main" id="{2ACDEA23-02BC-40AA-9AA2-A976C12DC71B}"/>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hyperlink" Target="mailto:ihrhrt@who.int" TargetMode="Externa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6.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itle 1"/>
          <p:cNvSpPr txBox="1">
            <a:spLocks noGrp="1"/>
          </p:cNvSpPr>
          <p:nvPr>
            <p:ph type="title"/>
          </p:nvPr>
        </p:nvSpPr>
        <p:spPr>
          <a:xfrm>
            <a:off x="517797" y="1587568"/>
            <a:ext cx="5183287" cy="2410276"/>
          </a:xfrm>
          <a:prstGeom prst="rect">
            <a:avLst/>
          </a:prstGeom>
        </p:spPr>
        <p:txBody>
          <a:bodyPr lIns="45719" tIns="45720" rIns="45719" bIns="45720" anchor="ctr">
            <a:normAutofit/>
          </a:bodyPr>
          <a:lstStyle/>
          <a:p>
            <a:pPr>
              <a:defRPr sz="3200" b="1"/>
            </a:pPr>
            <a:r>
              <a:t>Atelier pour les gestionnaires des EIR</a:t>
            </a:r>
            <a:br/>
            <a:br/>
            <a:r>
              <a:t>Évaluation finale</a:t>
            </a:r>
            <a:br/>
            <a:endParaRPr b="1"/>
          </a:p>
        </p:txBody>
      </p:sp>
      <p:sp>
        <p:nvSpPr>
          <p:cNvPr id="265" name="TextBox 1"/>
          <p:cNvSpPr txBox="1"/>
          <p:nvPr/>
        </p:nvSpPr>
        <p:spPr>
          <a:xfrm>
            <a:off x="609599" y="644964"/>
            <a:ext cx="2468565" cy="646331"/>
          </a:xfrm>
          <a:prstGeom prst="rect">
            <a:avLst/>
          </a:prstGeom>
          <a:solidFill>
            <a:srgbClr val="FFFF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a:latin typeface="+mn-lt"/>
                <a:ea typeface="+mn-ea"/>
                <a:cs typeface="+mn-cs"/>
                <a:sym typeface="Source Sans Pro Regular"/>
              </a:defRPr>
            </a:lvl1pPr>
          </a:lstStyle>
          <a:p>
            <a:pPr>
              <a:defRPr>
                <a:highlight>
                  <a:srgbClr val="FFFF00"/>
                </a:highlight>
              </a:defRPr>
            </a:pPr>
            <a:r>
              <a:rPr dirty="0" err="1"/>
              <a:t>Insérer</a:t>
            </a:r>
            <a:r>
              <a:rPr dirty="0"/>
              <a:t> </a:t>
            </a:r>
            <a:r>
              <a:rPr dirty="0" err="1"/>
              <a:t>lʼemblème</a:t>
            </a:r>
            <a:r>
              <a:rPr dirty="0"/>
              <a:t>/le </a:t>
            </a:r>
            <a:r>
              <a:rPr dirty="0" err="1"/>
              <a:t>drapeau</a:t>
            </a:r>
            <a:r>
              <a:rPr dirty="0"/>
              <a:t> du pays/le logo de </a:t>
            </a:r>
            <a:r>
              <a:rPr dirty="0" err="1"/>
              <a:t>l’institution</a:t>
            </a:r>
            <a:endParaRPr dirty="0"/>
          </a:p>
        </p:txBody>
      </p:sp>
      <p:sp>
        <p:nvSpPr>
          <p:cNvPr id="266" name="Text Placeholder 3"/>
          <p:cNvSpPr txBox="1">
            <a:spLocks noGrp="1"/>
          </p:cNvSpPr>
          <p:nvPr>
            <p:ph type="body" sz="quarter" idx="1"/>
          </p:nvPr>
        </p:nvSpPr>
        <p:spPr>
          <a:xfrm>
            <a:off x="5178392" y="3491867"/>
            <a:ext cx="6272875" cy="914401"/>
          </a:xfrm>
          <a:prstGeom prst="rect">
            <a:avLst/>
          </a:prstGeom>
        </p:spPr>
        <p:txBody>
          <a:bodyPr lIns="45719" tIns="45720" rIns="45719" bIns="45720" anchor="ctr">
            <a:normAutofit/>
          </a:bodyPr>
          <a:lstStyle>
            <a:lvl1pPr>
              <a:defRPr sz="2800">
                <a:solidFill>
                  <a:srgbClr val="002060"/>
                </a:solidFill>
              </a:defRPr>
            </a:lvl1pPr>
          </a:lstStyle>
          <a:p>
            <a:pPr algn="ctr">
              <a:defRPr>
                <a:highlight>
                  <a:srgbClr val="FFFF00"/>
                </a:highlight>
              </a:defRPr>
            </a:pPr>
            <a:r>
              <a:rPr lang="en-US" dirty="0"/>
              <a:t>Dates</a:t>
            </a:r>
            <a:r>
              <a:rPr dirty="0"/>
              <a:t>, </a:t>
            </a:r>
            <a:r>
              <a:rPr lang="en-US" dirty="0" err="1"/>
              <a:t>ville</a:t>
            </a:r>
            <a:r>
              <a:rPr lang="en-US" dirty="0"/>
              <a:t>, pays</a:t>
            </a:r>
            <a:r>
              <a:rPr dirty="0"/>
              <a:t> de la formation</a:t>
            </a:r>
          </a:p>
        </p:txBody>
      </p:sp>
      <p:sp>
        <p:nvSpPr>
          <p:cNvPr id="267" name="Title 2"/>
          <p:cNvSpPr txBox="1"/>
          <p:nvPr/>
        </p:nvSpPr>
        <p:spPr>
          <a:xfrm>
            <a:off x="595415" y="3428999"/>
            <a:ext cx="1931946" cy="5688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pPr defTabSz="245922">
              <a:lnSpc>
                <a:spcPct val="72000"/>
              </a:lnSpc>
              <a:spcBef>
                <a:spcPts val="500"/>
              </a:spcBef>
              <a:defRPr sz="1360">
                <a:solidFill>
                  <a:srgbClr val="002060"/>
                </a:solidFill>
                <a:latin typeface="+mn-lt"/>
                <a:ea typeface="+mn-ea"/>
                <a:cs typeface="+mn-cs"/>
                <a:sym typeface="Source Sans Pro Regular"/>
              </a:defRPr>
            </a:pPr>
            <a:br/>
            <a:r>
              <a:t>Nom du présentateur/de la présentatrice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Rectangle 2"/>
          <p:cNvSpPr txBox="1">
            <a:spLocks noGrp="1"/>
          </p:cNvSpPr>
          <p:nvPr>
            <p:ph type="title"/>
          </p:nvPr>
        </p:nvSpPr>
        <p:spPr>
          <a:xfrm>
            <a:off x="135787" y="0"/>
            <a:ext cx="6160238" cy="646114"/>
          </a:xfrm>
          <a:prstGeom prst="rect">
            <a:avLst/>
          </a:prstGeom>
        </p:spPr>
        <p:txBody>
          <a:bodyPr>
            <a:noAutofit/>
          </a:bodyPr>
          <a:lstStyle>
            <a:lvl1pPr>
              <a:defRPr sz="3200"/>
            </a:lvl1pPr>
          </a:lstStyle>
          <a:p>
            <a:pPr>
              <a:defRPr b="1"/>
            </a:pPr>
            <a:r>
              <a:rPr sz="2600" dirty="0" err="1"/>
              <a:t>Évaluation</a:t>
            </a:r>
            <a:r>
              <a:rPr sz="2600" dirty="0"/>
              <a:t> finale de </a:t>
            </a:r>
            <a:r>
              <a:rPr sz="2600" dirty="0" err="1"/>
              <a:t>lʼatelier</a:t>
            </a:r>
            <a:r>
              <a:rPr sz="2600" dirty="0"/>
              <a:t> </a:t>
            </a:r>
            <a:r>
              <a:rPr sz="2600" dirty="0" err="1"/>
              <a:t>en</a:t>
            </a:r>
            <a:r>
              <a:rPr sz="2600" dirty="0"/>
              <a:t> </a:t>
            </a:r>
            <a:r>
              <a:rPr sz="2600" dirty="0" err="1"/>
              <a:t>présentiel</a:t>
            </a:r>
            <a:r>
              <a:rPr sz="2600" dirty="0"/>
              <a:t> pour les </a:t>
            </a:r>
            <a:r>
              <a:rPr sz="2600" dirty="0" err="1"/>
              <a:t>gestionnaires</a:t>
            </a:r>
            <a:r>
              <a:rPr sz="2600" dirty="0"/>
              <a:t> des EIR</a:t>
            </a:r>
          </a:p>
        </p:txBody>
      </p:sp>
      <p:sp>
        <p:nvSpPr>
          <p:cNvPr id="270" name="Text Placeholder 2"/>
          <p:cNvSpPr txBox="1">
            <a:spLocks noGrp="1"/>
          </p:cNvSpPr>
          <p:nvPr>
            <p:ph type="body" sz="half" idx="1"/>
          </p:nvPr>
        </p:nvSpPr>
        <p:spPr>
          <a:xfrm>
            <a:off x="1011001" y="1458157"/>
            <a:ext cx="6653985" cy="3804394"/>
          </a:xfrm>
          <a:prstGeom prst="rect">
            <a:avLst/>
          </a:prstGeom>
        </p:spPr>
        <p:txBody>
          <a:bodyPr lIns="45719" tIns="45720" rIns="45719" bIns="45720" anchor="t">
            <a:normAutofit fontScale="92500"/>
          </a:bodyPr>
          <a:lstStyle/>
          <a:p>
            <a:pPr>
              <a:defRPr sz="2400" b="1">
                <a:solidFill>
                  <a:srgbClr val="C00000"/>
                </a:solidFill>
              </a:defRPr>
            </a:pPr>
            <a:r>
              <a:rPr sz="2800" dirty="0" err="1"/>
              <a:t>Objectifs</a:t>
            </a:r>
            <a:r>
              <a:rPr dirty="0"/>
              <a:t> :</a:t>
            </a:r>
          </a:p>
          <a:p>
            <a:pPr>
              <a:defRPr sz="2400"/>
            </a:pPr>
            <a:r>
              <a:rPr dirty="0" err="1"/>
              <a:t>Mettre</a:t>
            </a:r>
            <a:r>
              <a:rPr dirty="0"/>
              <a:t> </a:t>
            </a:r>
            <a:r>
              <a:rPr dirty="0" err="1"/>
              <a:t>en</a:t>
            </a:r>
            <a:r>
              <a:rPr dirty="0"/>
              <a:t> </a:t>
            </a:r>
            <a:r>
              <a:rPr dirty="0" err="1"/>
              <a:t>évidence</a:t>
            </a:r>
            <a:r>
              <a:rPr dirty="0"/>
              <a:t> les points forts de </a:t>
            </a:r>
            <a:r>
              <a:rPr dirty="0" err="1"/>
              <a:t>lʼatelier</a:t>
            </a:r>
            <a:r>
              <a:rPr dirty="0"/>
              <a:t> pour les </a:t>
            </a:r>
            <a:r>
              <a:rPr dirty="0" err="1"/>
              <a:t>gestionnaires</a:t>
            </a:r>
            <a:r>
              <a:rPr dirty="0"/>
              <a:t> des EIR </a:t>
            </a:r>
            <a:r>
              <a:rPr dirty="0" err="1"/>
              <a:t>ainsi</a:t>
            </a:r>
            <a:r>
              <a:rPr dirty="0"/>
              <a:t> que les points à </a:t>
            </a:r>
            <a:r>
              <a:rPr dirty="0" err="1"/>
              <a:t>améliorer</a:t>
            </a:r>
            <a:r>
              <a:rPr dirty="0"/>
              <a:t>.</a:t>
            </a:r>
          </a:p>
          <a:p>
            <a:pPr marL="254000" indent="-254000">
              <a:buClr>
                <a:srgbClr val="C00000"/>
              </a:buClr>
              <a:buSzPct val="100000"/>
              <a:buFont typeface="Arial"/>
              <a:buChar char="•"/>
              <a:defRPr sz="2400"/>
            </a:pPr>
            <a:r>
              <a:rPr dirty="0" err="1"/>
              <a:t>Réviser</a:t>
            </a:r>
            <a:r>
              <a:rPr dirty="0"/>
              <a:t> les supports de </a:t>
            </a:r>
            <a:r>
              <a:rPr dirty="0" err="1"/>
              <a:t>lʼatelier</a:t>
            </a:r>
            <a:r>
              <a:rPr dirty="0"/>
              <a:t> pour les </a:t>
            </a:r>
            <a:r>
              <a:rPr dirty="0" err="1"/>
              <a:t>gestionnaires</a:t>
            </a:r>
            <a:r>
              <a:rPr dirty="0"/>
              <a:t> des EIR </a:t>
            </a:r>
            <a:r>
              <a:rPr dirty="0" err="1"/>
              <a:t>afin</a:t>
            </a:r>
            <a:r>
              <a:rPr dirty="0"/>
              <a:t> </a:t>
            </a:r>
            <a:r>
              <a:rPr dirty="0" err="1"/>
              <a:t>d’améliorer</a:t>
            </a:r>
            <a:r>
              <a:rPr dirty="0"/>
              <a:t> </a:t>
            </a:r>
            <a:r>
              <a:rPr dirty="0" err="1"/>
              <a:t>l’expérience</a:t>
            </a:r>
            <a:r>
              <a:rPr dirty="0"/>
              <a:t> </a:t>
            </a:r>
            <a:r>
              <a:rPr dirty="0" err="1"/>
              <a:t>d’apprentissage</a:t>
            </a:r>
            <a:r>
              <a:rPr dirty="0"/>
              <a:t> </a:t>
            </a:r>
            <a:r>
              <a:rPr dirty="0" err="1"/>
              <a:t>lors</a:t>
            </a:r>
            <a:r>
              <a:rPr dirty="0"/>
              <a:t> des </a:t>
            </a:r>
            <a:r>
              <a:rPr dirty="0" err="1"/>
              <a:t>prochaines</a:t>
            </a:r>
            <a:r>
              <a:rPr dirty="0"/>
              <a:t> sessions.</a:t>
            </a:r>
          </a:p>
          <a:p>
            <a:pPr>
              <a:buClr>
                <a:schemeClr val="accent3"/>
              </a:buClr>
              <a:buSzPct val="100000"/>
              <a:buFont typeface="Arial"/>
              <a:buChar char="•"/>
              <a:defRPr sz="2400">
                <a:solidFill>
                  <a:srgbClr val="002060"/>
                </a:solidFill>
              </a:defRPr>
            </a:pPr>
            <a:endParaRPr dirty="0"/>
          </a:p>
          <a:p>
            <a:pPr>
              <a:defRPr sz="2800" b="1">
                <a:solidFill>
                  <a:srgbClr val="C00000"/>
                </a:solidFill>
              </a:defRPr>
            </a:pPr>
            <a:r>
              <a:rPr dirty="0" err="1"/>
              <a:t>Évaluation</a:t>
            </a:r>
            <a:r>
              <a:rPr dirty="0"/>
              <a:t> </a:t>
            </a:r>
            <a:r>
              <a:rPr dirty="0" err="1"/>
              <a:t>individuelle</a:t>
            </a:r>
            <a:r>
              <a:rPr dirty="0"/>
              <a:t> :</a:t>
            </a:r>
          </a:p>
          <a:p>
            <a:pPr marL="254000" indent="-254000">
              <a:buClr>
                <a:srgbClr val="C00000"/>
              </a:buClr>
              <a:buSzPct val="100000"/>
              <a:buFont typeface="Arial"/>
              <a:buChar char="•"/>
              <a:defRPr sz="2400"/>
            </a:pPr>
            <a:r>
              <a:rPr dirty="0" err="1"/>
              <a:t>Évaluation</a:t>
            </a:r>
            <a:r>
              <a:rPr dirty="0"/>
              <a:t> finale, anonyme, à </a:t>
            </a:r>
            <a:r>
              <a:rPr dirty="0" err="1"/>
              <a:t>remplir</a:t>
            </a:r>
            <a:r>
              <a:rPr dirty="0"/>
              <a:t> </a:t>
            </a:r>
            <a:r>
              <a:rPr dirty="0" err="1"/>
              <a:t>en</a:t>
            </a:r>
            <a:r>
              <a:rPr dirty="0"/>
              <a:t> </a:t>
            </a:r>
            <a:r>
              <a:rPr dirty="0" err="1"/>
              <a:t>ligne</a:t>
            </a:r>
            <a:r>
              <a:rPr dirty="0"/>
              <a:t> : </a:t>
            </a:r>
            <a:r>
              <a:rPr dirty="0" err="1">
                <a:highlight>
                  <a:srgbClr val="FFFF00"/>
                </a:highlight>
              </a:rPr>
              <a:t>insérer</a:t>
            </a:r>
            <a:r>
              <a:rPr dirty="0">
                <a:highlight>
                  <a:srgbClr val="FFFF00"/>
                </a:highlight>
              </a:rPr>
              <a:t> le lien</a:t>
            </a:r>
          </a:p>
        </p:txBody>
      </p:sp>
      <p:grpSp>
        <p:nvGrpSpPr>
          <p:cNvPr id="273" name="Rectangle 5"/>
          <p:cNvGrpSpPr/>
          <p:nvPr/>
        </p:nvGrpSpPr>
        <p:grpSpPr>
          <a:xfrm>
            <a:off x="8095129" y="2097741"/>
            <a:ext cx="2191872" cy="2169460"/>
            <a:chOff x="0" y="0"/>
            <a:chExt cx="2191871" cy="2169459"/>
          </a:xfrm>
        </p:grpSpPr>
        <p:sp>
          <p:nvSpPr>
            <p:cNvPr id="271" name="Rectangle"/>
            <p:cNvSpPr/>
            <p:nvPr/>
          </p:nvSpPr>
          <p:spPr>
            <a:xfrm>
              <a:off x="-1" y="-1"/>
              <a:ext cx="2191873" cy="2169461"/>
            </a:xfrm>
            <a:prstGeom prst="rect">
              <a:avLst/>
            </a:prstGeom>
            <a:solidFill>
              <a:srgbClr val="FFFF00"/>
            </a:solidFill>
            <a:ln w="12700" cap="flat">
              <a:solidFill>
                <a:srgbClr val="011749"/>
              </a:solidFill>
              <a:prstDash val="solid"/>
              <a:miter lim="800000"/>
            </a:ln>
            <a:effectLst/>
          </p:spPr>
          <p:txBody>
            <a:bodyPr wrap="square" lIns="45719" tIns="45719" rIns="45719" bIns="45719" numCol="1" anchor="ctr">
              <a:noAutofit/>
            </a:bodyPr>
            <a:lstStyle/>
            <a:p>
              <a:pPr algn="ctr">
                <a:defRPr sz="2800">
                  <a:latin typeface="+mn-lt"/>
                  <a:ea typeface="+mn-ea"/>
                  <a:cs typeface="+mn-cs"/>
                  <a:sym typeface="Source Sans Pro Regular"/>
                </a:defRPr>
              </a:pPr>
              <a:endParaRPr/>
            </a:p>
          </p:txBody>
        </p:sp>
        <p:sp>
          <p:nvSpPr>
            <p:cNvPr id="272" name="Insert QR code"/>
            <p:cNvSpPr txBox="1"/>
            <p:nvPr/>
          </p:nvSpPr>
          <p:spPr>
            <a:xfrm>
              <a:off x="52069" y="581809"/>
              <a:ext cx="2087733" cy="1005841"/>
            </a:xfrm>
            <a:prstGeom prst="rect">
              <a:avLst/>
            </a:prstGeom>
            <a:solidFill>
              <a:srgbClr val="FFFF00"/>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2800">
                  <a:latin typeface="+mn-lt"/>
                  <a:ea typeface="+mn-ea"/>
                  <a:cs typeface="+mn-cs"/>
                  <a:sym typeface="Source Sans Pro Regular"/>
                </a:defRPr>
              </a:lvl1pPr>
            </a:lstStyle>
            <a:p>
              <a:r>
                <a:t>Insérer le QR code</a:t>
              </a:r>
            </a:p>
          </p:txBody>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Content Placeholder 2"/>
          <p:cNvSpPr txBox="1">
            <a:spLocks noGrp="1"/>
          </p:cNvSpPr>
          <p:nvPr>
            <p:ph type="body" idx="1"/>
          </p:nvPr>
        </p:nvSpPr>
        <p:spPr>
          <a:xfrm>
            <a:off x="797444" y="1025846"/>
            <a:ext cx="10450422" cy="3441380"/>
          </a:xfrm>
          <a:prstGeom prst="rect">
            <a:avLst/>
          </a:prstGeom>
        </p:spPr>
        <p:txBody>
          <a:bodyPr lIns="0" tIns="0" rIns="0" bIns="0">
            <a:normAutofit/>
          </a:bodyPr>
          <a:lstStyle/>
          <a:p>
            <a:pPr defTabSz="271960">
              <a:spcBef>
                <a:spcPts val="200"/>
              </a:spcBef>
              <a:defRPr sz="2800">
                <a:effectLst/>
                <a:latin typeface="Arial" panose="020B0604020202020204" pitchFamily="34" charset="0"/>
              </a:defRPr>
            </a:pPr>
            <a:r>
              <a:rPr sz="2400" dirty="0"/>
              <a:t>Le </a:t>
            </a:r>
            <a:r>
              <a:rPr sz="2400" dirty="0" err="1"/>
              <a:t>présent</a:t>
            </a:r>
            <a:r>
              <a:rPr sz="2400" dirty="0"/>
              <a:t> support de formation a </a:t>
            </a:r>
            <a:r>
              <a:rPr sz="2400" dirty="0" err="1"/>
              <a:t>pu</a:t>
            </a:r>
            <a:r>
              <a:rPr sz="2400" dirty="0"/>
              <a:t> </a:t>
            </a:r>
            <a:r>
              <a:rPr sz="2400" dirty="0" err="1"/>
              <a:t>être</a:t>
            </a:r>
            <a:r>
              <a:rPr sz="2400" dirty="0"/>
              <a:t> </a:t>
            </a:r>
            <a:r>
              <a:rPr sz="2400" dirty="0" err="1"/>
              <a:t>élaboré</a:t>
            </a:r>
            <a:r>
              <a:rPr sz="2400" dirty="0"/>
              <a:t> grâce à la subvention/</a:t>
            </a:r>
            <a:r>
              <a:rPr sz="2400" dirty="0" err="1"/>
              <a:t>l’accord</a:t>
            </a:r>
            <a:r>
              <a:rPr sz="2400" dirty="0"/>
              <a:t> de </a:t>
            </a:r>
            <a:r>
              <a:rPr sz="2400" dirty="0" err="1"/>
              <a:t>coopération</a:t>
            </a:r>
            <a:r>
              <a:rPr sz="2400" dirty="0"/>
              <a:t> n</a:t>
            </a:r>
            <a:r>
              <a:rPr sz="2400" baseline="30000" dirty="0"/>
              <a:t>o</a:t>
            </a:r>
            <a:r>
              <a:rPr sz="2400" dirty="0"/>
              <a:t> </a:t>
            </a:r>
            <a:r>
              <a:rPr sz="2400" dirty="0">
                <a:solidFill>
                  <a:srgbClr val="10253F"/>
                </a:solidFill>
              </a:rPr>
              <a:t>GH0002225-03</a:t>
            </a:r>
            <a:r>
              <a:rPr sz="2400" dirty="0"/>
              <a:t> des </a:t>
            </a:r>
            <a:r>
              <a:rPr sz="2400" dirty="0" err="1"/>
              <a:t>Centres</a:t>
            </a:r>
            <a:r>
              <a:rPr sz="2400" dirty="0"/>
              <a:t> pour le </a:t>
            </a:r>
            <a:r>
              <a:rPr sz="2400" dirty="0" err="1"/>
              <a:t>contrôle</a:t>
            </a:r>
            <a:r>
              <a:rPr sz="2400" dirty="0"/>
              <a:t> et la </a:t>
            </a:r>
            <a:r>
              <a:rPr sz="2400" dirty="0" err="1"/>
              <a:t>prévention</a:t>
            </a:r>
            <a:r>
              <a:rPr sz="2400" dirty="0"/>
              <a:t> des maladies des États-Unis. Son </a:t>
            </a:r>
            <a:r>
              <a:rPr sz="2400" dirty="0" err="1"/>
              <a:t>contenu</a:t>
            </a:r>
            <a:r>
              <a:rPr sz="2400" dirty="0"/>
              <a:t> </a:t>
            </a:r>
            <a:r>
              <a:rPr sz="2400" dirty="0" err="1"/>
              <a:t>n’est</a:t>
            </a:r>
            <a:r>
              <a:rPr sz="2400" dirty="0"/>
              <a:t> pas </a:t>
            </a:r>
            <a:r>
              <a:rPr sz="2400" dirty="0" err="1"/>
              <a:t>nécessairement</a:t>
            </a:r>
            <a:r>
              <a:rPr sz="2400" dirty="0"/>
              <a:t> </a:t>
            </a:r>
            <a:r>
              <a:rPr sz="2400" dirty="0" err="1"/>
              <a:t>conforme</a:t>
            </a:r>
            <a:r>
              <a:rPr sz="2400" dirty="0"/>
              <a:t> aux politiques </a:t>
            </a:r>
            <a:r>
              <a:rPr sz="2400" dirty="0" err="1"/>
              <a:t>officielles</a:t>
            </a:r>
            <a:r>
              <a:rPr sz="2400" dirty="0"/>
              <a:t> du Département de la santé et des services </a:t>
            </a:r>
            <a:r>
              <a:rPr sz="2400" dirty="0" err="1"/>
              <a:t>sociaux</a:t>
            </a:r>
            <a:r>
              <a:rPr sz="2400" dirty="0"/>
              <a:t> des États-Unis. La mention </a:t>
            </a:r>
            <a:r>
              <a:rPr sz="2400" dirty="0" err="1"/>
              <a:t>d’une</a:t>
            </a:r>
            <a:r>
              <a:rPr sz="2400" dirty="0"/>
              <a:t> appellation </a:t>
            </a:r>
            <a:r>
              <a:rPr sz="2400" dirty="0" err="1"/>
              <a:t>commerciale</a:t>
            </a:r>
            <a:r>
              <a:rPr sz="2400" dirty="0"/>
              <a:t>, de pratiques </a:t>
            </a:r>
            <a:r>
              <a:rPr sz="2400" dirty="0" err="1"/>
              <a:t>commerciales</a:t>
            </a:r>
            <a:r>
              <a:rPr sz="2400" dirty="0"/>
              <a:t> </a:t>
            </a:r>
            <a:r>
              <a:rPr sz="2400" dirty="0" err="1"/>
              <a:t>ou</a:t>
            </a:r>
            <a:r>
              <a:rPr sz="2400" dirty="0"/>
              <a:t> </a:t>
            </a:r>
            <a:r>
              <a:rPr sz="2400" dirty="0" err="1"/>
              <a:t>d’une</a:t>
            </a:r>
            <a:r>
              <a:rPr sz="2400" dirty="0"/>
              <a:t> </a:t>
            </a:r>
            <a:r>
              <a:rPr sz="2400" dirty="0" err="1"/>
              <a:t>organisation</a:t>
            </a:r>
            <a:r>
              <a:rPr sz="2400" dirty="0"/>
              <a:t> ne </a:t>
            </a:r>
            <a:r>
              <a:rPr sz="2400" dirty="0" err="1"/>
              <a:t>vaut</a:t>
            </a:r>
            <a:r>
              <a:rPr sz="2400" dirty="0"/>
              <a:t> pas approbation par le </a:t>
            </a:r>
            <a:r>
              <a:rPr sz="2400" dirty="0" err="1"/>
              <a:t>Gouvernement</a:t>
            </a:r>
            <a:r>
              <a:rPr sz="2400" dirty="0"/>
              <a:t> des États-Unis. </a:t>
            </a:r>
            <a:endParaRPr sz="2400" u="sng" dirty="0">
              <a:solidFill>
                <a:srgbClr val="0563C1"/>
              </a:solidFill>
              <a:uFill>
                <a:solidFill>
                  <a:srgbClr val="0563C1"/>
                </a:solidFill>
              </a:uFill>
              <a:hlinkClick r:id="rId2"/>
            </a:endParaRPr>
          </a:p>
        </p:txBody>
      </p:sp>
      <p:sp>
        <p:nvSpPr>
          <p:cNvPr id="2" name="Text Placeholder 5">
            <a:extLst>
              <a:ext uri="{FF2B5EF4-FFF2-40B4-BE49-F238E27FC236}">
                <a16:creationId xmlns:a16="http://schemas.microsoft.com/office/drawing/2014/main" id="{C0025F84-37F0-5C18-B64E-3DCAFFD8D215}"/>
              </a:ext>
            </a:extLst>
          </p:cNvPr>
          <p:cNvSpPr>
            <a:spLocks noGrp="1"/>
          </p:cNvSpPr>
          <p:nvPr>
            <p:ph type="body" idx="21" hasCustomPrompt="1"/>
          </p:nvPr>
        </p:nvSpPr>
        <p:spPr>
          <a:xfrm>
            <a:off x="3699" y="397"/>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sz="3000"/>
              <a:t>Clause de non-responsabilité</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Content Placeholder 2"/>
          <p:cNvSpPr txBox="1">
            <a:spLocks noGrp="1"/>
          </p:cNvSpPr>
          <p:nvPr>
            <p:ph type="body" idx="1"/>
          </p:nvPr>
        </p:nvSpPr>
        <p:spPr>
          <a:prstGeom prst="rect">
            <a:avLst/>
          </a:prstGeom>
        </p:spPr>
        <p:txBody>
          <a:bodyPr lIns="0" tIns="0" rIns="0" bIns="0">
            <a:normAutofit/>
          </a:bodyPr>
          <a:lstStyle/>
          <a:p>
            <a:pPr algn="just" defTabSz="271962">
              <a:buClr>
                <a:schemeClr val="accent3"/>
              </a:buClr>
              <a:buFont typeface="Arial"/>
              <a:defRPr sz="1879"/>
            </a:pPr>
            <a:r>
              <a:rPr sz="1600" dirty="0" err="1"/>
              <a:t>Plateforme</a:t>
            </a:r>
            <a:r>
              <a:rPr sz="1600" dirty="0"/>
              <a:t> </a:t>
            </a:r>
            <a:r>
              <a:rPr sz="1600" dirty="0" err="1"/>
              <a:t>d’apprentissage</a:t>
            </a:r>
            <a:r>
              <a:rPr sz="1600" dirty="0"/>
              <a:t> de </a:t>
            </a:r>
            <a:r>
              <a:rPr sz="1600" dirty="0" err="1"/>
              <a:t>l’OMS</a:t>
            </a:r>
            <a:r>
              <a:rPr sz="1600" dirty="0"/>
              <a:t> sur la </a:t>
            </a:r>
            <a:r>
              <a:rPr sz="1600" dirty="0" err="1"/>
              <a:t>sécurité</a:t>
            </a:r>
            <a:r>
              <a:rPr sz="1600" dirty="0"/>
              <a:t> sanitaire – Supports de formation</a:t>
            </a:r>
          </a:p>
          <a:p>
            <a:pPr algn="just" defTabSz="271962">
              <a:buClr>
                <a:schemeClr val="accent3"/>
              </a:buClr>
              <a:buFont typeface="Arial"/>
              <a:defRPr sz="1879"/>
            </a:pPr>
            <a:r>
              <a:rPr sz="1600" dirty="0"/>
              <a:t>Les </a:t>
            </a:r>
            <a:r>
              <a:rPr sz="1600" dirty="0" err="1"/>
              <a:t>présents</a:t>
            </a:r>
            <a:r>
              <a:rPr sz="1600" dirty="0"/>
              <a:t> supports de formation </a:t>
            </a:r>
            <a:r>
              <a:rPr sz="1600" dirty="0" err="1"/>
              <a:t>sont</a:t>
            </a:r>
            <a:r>
              <a:rPr sz="1600" dirty="0"/>
              <a:t> la </a:t>
            </a:r>
            <a:r>
              <a:rPr sz="1600" dirty="0" err="1"/>
              <a:t>propriété</a:t>
            </a:r>
            <a:r>
              <a:rPr sz="1600" dirty="0"/>
              <a:t> de © </a:t>
            </a:r>
            <a:r>
              <a:rPr sz="1600" dirty="0" err="1"/>
              <a:t>l’Organisation</a:t>
            </a:r>
            <a:r>
              <a:rPr sz="1600" dirty="0"/>
              <a:t> </a:t>
            </a:r>
            <a:r>
              <a:rPr sz="1600" dirty="0" err="1"/>
              <a:t>mondiale</a:t>
            </a:r>
            <a:r>
              <a:rPr sz="1600" dirty="0"/>
              <a:t> de la Santé (OMS), 2022. Tous droits </a:t>
            </a:r>
            <a:r>
              <a:rPr sz="1600" dirty="0" err="1"/>
              <a:t>réservés</a:t>
            </a:r>
            <a:r>
              <a:rPr sz="1600" dirty="0"/>
              <a:t>.</a:t>
            </a:r>
          </a:p>
          <a:p>
            <a:pPr algn="just" defTabSz="271962">
              <a:buClr>
                <a:schemeClr val="accent3"/>
              </a:buClr>
              <a:buFont typeface="Arial"/>
              <a:defRPr sz="1879"/>
            </a:pPr>
            <a:r>
              <a:rPr sz="1600" dirty="0" err="1"/>
              <a:t>Votre</a:t>
            </a:r>
            <a:r>
              <a:rPr sz="1600" dirty="0"/>
              <a:t> </a:t>
            </a:r>
            <a:r>
              <a:rPr sz="1600" dirty="0" err="1"/>
              <a:t>utilisation</a:t>
            </a:r>
            <a:r>
              <a:rPr sz="1600" dirty="0"/>
              <a:t> de </a:t>
            </a:r>
            <a:r>
              <a:rPr sz="1600" dirty="0" err="1"/>
              <a:t>ces</a:t>
            </a:r>
            <a:r>
              <a:rPr sz="1600" dirty="0"/>
              <a:t> supports </a:t>
            </a:r>
            <a:r>
              <a:rPr sz="1600" dirty="0" err="1"/>
              <a:t>est</a:t>
            </a:r>
            <a:r>
              <a:rPr sz="1600" dirty="0"/>
              <a:t> </a:t>
            </a:r>
            <a:r>
              <a:rPr sz="1600" dirty="0" err="1"/>
              <a:t>soumise</a:t>
            </a:r>
            <a:r>
              <a:rPr sz="1600" dirty="0"/>
              <a:t> aux « </a:t>
            </a:r>
            <a:r>
              <a:rPr sz="1600" u="sng" dirty="0">
                <a:solidFill>
                  <a:srgbClr val="0563C1"/>
                </a:solidFill>
                <a:uFill>
                  <a:solidFill>
                    <a:srgbClr val="0563C1"/>
                  </a:solidFill>
                </a:uFill>
                <a:hlinkClick r:id="rId2"/>
              </a:rPr>
              <a:t>Conditions </a:t>
            </a:r>
            <a:r>
              <a:rPr sz="1600" u="sng" dirty="0" err="1">
                <a:solidFill>
                  <a:srgbClr val="0563C1"/>
                </a:solidFill>
                <a:uFill>
                  <a:solidFill>
                    <a:srgbClr val="0563C1"/>
                  </a:solidFill>
                </a:uFill>
                <a:hlinkClick r:id="rId2"/>
              </a:rPr>
              <a:t>d’utilisation</a:t>
            </a:r>
            <a:r>
              <a:rPr sz="1600" u="sng" dirty="0">
                <a:solidFill>
                  <a:srgbClr val="0563C1"/>
                </a:solidFill>
                <a:uFill>
                  <a:solidFill>
                    <a:srgbClr val="0563C1"/>
                  </a:solidFill>
                </a:uFill>
                <a:hlinkClick r:id="rId2"/>
              </a:rPr>
              <a:t> des supports de formation de la </a:t>
            </a:r>
            <a:r>
              <a:rPr sz="1600" u="sng" dirty="0" err="1">
                <a:solidFill>
                  <a:srgbClr val="0563C1"/>
                </a:solidFill>
                <a:uFill>
                  <a:solidFill>
                    <a:srgbClr val="0563C1"/>
                  </a:solidFill>
                </a:uFill>
                <a:hlinkClick r:id="rId2"/>
              </a:rPr>
              <a:t>Plateforme</a:t>
            </a:r>
            <a:r>
              <a:rPr sz="1600" u="sng" dirty="0">
                <a:solidFill>
                  <a:srgbClr val="0563C1"/>
                </a:solidFill>
                <a:uFill>
                  <a:solidFill>
                    <a:srgbClr val="0563C1"/>
                  </a:solidFill>
                </a:uFill>
                <a:hlinkClick r:id="rId2"/>
              </a:rPr>
              <a:t> </a:t>
            </a:r>
            <a:r>
              <a:rPr sz="1600" u="sng" dirty="0" err="1">
                <a:solidFill>
                  <a:srgbClr val="0563C1"/>
                </a:solidFill>
                <a:uFill>
                  <a:solidFill>
                    <a:srgbClr val="0563C1"/>
                  </a:solidFill>
                </a:uFill>
                <a:hlinkClick r:id="rId2"/>
              </a:rPr>
              <a:t>d’apprentissage</a:t>
            </a:r>
            <a:r>
              <a:rPr sz="1600" u="sng" dirty="0">
                <a:solidFill>
                  <a:srgbClr val="0563C1"/>
                </a:solidFill>
                <a:uFill>
                  <a:solidFill>
                    <a:srgbClr val="0563C1"/>
                  </a:solidFill>
                </a:uFill>
                <a:hlinkClick r:id="rId2"/>
              </a:rPr>
              <a:t> de </a:t>
            </a:r>
            <a:r>
              <a:rPr sz="1600" u="sng" dirty="0" err="1">
                <a:solidFill>
                  <a:srgbClr val="0563C1"/>
                </a:solidFill>
                <a:uFill>
                  <a:solidFill>
                    <a:srgbClr val="0563C1"/>
                  </a:solidFill>
                </a:uFill>
                <a:hlinkClick r:id="rId2"/>
              </a:rPr>
              <a:t>l’OMS</a:t>
            </a:r>
            <a:r>
              <a:rPr sz="1600" u="sng" dirty="0">
                <a:solidFill>
                  <a:srgbClr val="0563C1"/>
                </a:solidFill>
                <a:uFill>
                  <a:solidFill>
                    <a:srgbClr val="0563C1"/>
                  </a:solidFill>
                </a:uFill>
                <a:hlinkClick r:id="rId2"/>
              </a:rPr>
              <a:t> sur la </a:t>
            </a:r>
            <a:r>
              <a:rPr sz="1600" u="sng" dirty="0" err="1">
                <a:solidFill>
                  <a:srgbClr val="0563C1"/>
                </a:solidFill>
                <a:uFill>
                  <a:solidFill>
                    <a:srgbClr val="0563C1"/>
                  </a:solidFill>
                </a:uFill>
                <a:hlinkClick r:id="rId2"/>
              </a:rPr>
              <a:t>sécurité</a:t>
            </a:r>
            <a:r>
              <a:rPr sz="1600" u="sng" dirty="0">
                <a:solidFill>
                  <a:srgbClr val="0563C1"/>
                </a:solidFill>
                <a:uFill>
                  <a:solidFill>
                    <a:srgbClr val="0563C1"/>
                  </a:solidFill>
                </a:uFill>
                <a:hlinkClick r:id="rId2"/>
              </a:rPr>
              <a:t> sanitaire</a:t>
            </a:r>
            <a:r>
              <a:rPr sz="1600" dirty="0"/>
              <a:t> », que </a:t>
            </a:r>
            <a:r>
              <a:rPr sz="1600" dirty="0" err="1"/>
              <a:t>vous</a:t>
            </a:r>
            <a:r>
              <a:rPr sz="1600" dirty="0"/>
              <a:t> </a:t>
            </a:r>
            <a:r>
              <a:rPr sz="1600" dirty="0" err="1"/>
              <a:t>avez</a:t>
            </a:r>
            <a:r>
              <a:rPr sz="1600" dirty="0"/>
              <a:t> </a:t>
            </a:r>
            <a:r>
              <a:rPr sz="1600" dirty="0" err="1"/>
              <a:t>acceptées</a:t>
            </a:r>
            <a:r>
              <a:rPr sz="1600" dirty="0"/>
              <a:t> </a:t>
            </a:r>
            <a:r>
              <a:rPr sz="1600" dirty="0" err="1"/>
              <a:t>en</a:t>
            </a:r>
            <a:r>
              <a:rPr sz="1600" dirty="0"/>
              <a:t> </a:t>
            </a:r>
            <a:r>
              <a:rPr sz="1600" dirty="0" err="1"/>
              <a:t>téléchargeant</a:t>
            </a:r>
            <a:r>
              <a:rPr sz="1600" dirty="0"/>
              <a:t> </a:t>
            </a:r>
            <a:r>
              <a:rPr sz="1600" dirty="0" err="1"/>
              <a:t>ces</a:t>
            </a:r>
            <a:r>
              <a:rPr sz="1600" dirty="0"/>
              <a:t> documents et qui </a:t>
            </a:r>
            <a:r>
              <a:rPr sz="1600" dirty="0" err="1"/>
              <a:t>sont</a:t>
            </a:r>
            <a:r>
              <a:rPr sz="1600" dirty="0"/>
              <a:t> </a:t>
            </a:r>
            <a:r>
              <a:rPr sz="1600" dirty="0" err="1"/>
              <a:t>disponibles</a:t>
            </a:r>
            <a:r>
              <a:rPr sz="1600" dirty="0"/>
              <a:t> sur la </a:t>
            </a:r>
            <a:r>
              <a:rPr sz="1600" dirty="0" err="1"/>
              <a:t>Plateforme</a:t>
            </a:r>
            <a:r>
              <a:rPr sz="1600" dirty="0"/>
              <a:t> </a:t>
            </a:r>
            <a:r>
              <a:rPr sz="1600" dirty="0" err="1"/>
              <a:t>d’apprentissage</a:t>
            </a:r>
            <a:r>
              <a:rPr sz="1600" dirty="0"/>
              <a:t> sur la </a:t>
            </a:r>
            <a:r>
              <a:rPr sz="1600" dirty="0" err="1"/>
              <a:t>sécurité</a:t>
            </a:r>
            <a:r>
              <a:rPr sz="1600" dirty="0"/>
              <a:t> sanitaire à </a:t>
            </a:r>
            <a:r>
              <a:rPr sz="1600" dirty="0" err="1"/>
              <a:t>l’adresse</a:t>
            </a:r>
            <a:r>
              <a:rPr sz="1600" dirty="0"/>
              <a:t> </a:t>
            </a:r>
            <a:r>
              <a:rPr sz="1600" dirty="0" err="1"/>
              <a:t>suivante</a:t>
            </a:r>
            <a:r>
              <a:rPr sz="1600" dirty="0"/>
              <a:t> : </a:t>
            </a:r>
            <a:r>
              <a:rPr sz="1600" u="sng" dirty="0">
                <a:solidFill>
                  <a:srgbClr val="0563C1"/>
                </a:solidFill>
                <a:uFill>
                  <a:solidFill>
                    <a:srgbClr val="0563C1"/>
                  </a:solidFill>
                </a:uFill>
                <a:hlinkClick r:id="rId3"/>
              </a:rPr>
              <a:t>https://extranet.who.int/hslp/</a:t>
            </a:r>
            <a:r>
              <a:rPr sz="1600" dirty="0"/>
              <a:t>  </a:t>
            </a:r>
          </a:p>
          <a:p>
            <a:pPr algn="just" defTabSz="271962">
              <a:buClr>
                <a:schemeClr val="accent3"/>
              </a:buClr>
              <a:buFont typeface="Arial"/>
              <a:defRPr sz="1879"/>
            </a:pPr>
            <a:endParaRPr sz="1600" dirty="0"/>
          </a:p>
          <a:p>
            <a:pPr algn="just" defTabSz="271962">
              <a:buClr>
                <a:schemeClr val="accent3"/>
              </a:buClr>
              <a:buFont typeface="Arial"/>
              <a:defRPr sz="1879"/>
            </a:pPr>
            <a:r>
              <a:rPr sz="1600" dirty="0"/>
              <a:t>En </a:t>
            </a:r>
            <a:r>
              <a:rPr sz="1600" dirty="0" err="1"/>
              <a:t>cas</a:t>
            </a:r>
            <a:r>
              <a:rPr sz="1600" dirty="0"/>
              <a:t> </a:t>
            </a:r>
            <a:r>
              <a:rPr sz="1600" dirty="0" err="1"/>
              <a:t>d’adaptation</a:t>
            </a:r>
            <a:r>
              <a:rPr sz="1600" dirty="0"/>
              <a:t>, de modification, de </a:t>
            </a:r>
            <a:r>
              <a:rPr sz="1600" dirty="0" err="1"/>
              <a:t>traduction</a:t>
            </a:r>
            <a:r>
              <a:rPr sz="1600" dirty="0"/>
              <a:t> </a:t>
            </a:r>
            <a:r>
              <a:rPr sz="1600" dirty="0" err="1"/>
              <a:t>ou</a:t>
            </a:r>
            <a:r>
              <a:rPr sz="1600" dirty="0"/>
              <a:t> de </a:t>
            </a:r>
            <a:r>
              <a:rPr sz="1600" dirty="0" err="1"/>
              <a:t>toute</a:t>
            </a:r>
            <a:r>
              <a:rPr sz="1600" dirty="0"/>
              <a:t> </a:t>
            </a:r>
            <a:r>
              <a:rPr sz="1600" dirty="0" err="1"/>
              <a:t>autre</a:t>
            </a:r>
            <a:r>
              <a:rPr sz="1600" dirty="0"/>
              <a:t> </a:t>
            </a:r>
            <a:r>
              <a:rPr sz="1600" dirty="0" err="1"/>
              <a:t>révision</a:t>
            </a:r>
            <a:r>
              <a:rPr sz="1600" dirty="0"/>
              <a:t> du </a:t>
            </a:r>
            <a:r>
              <a:rPr sz="1600" dirty="0" err="1"/>
              <a:t>contenu</a:t>
            </a:r>
            <a:r>
              <a:rPr sz="1600" dirty="0"/>
              <a:t> de </a:t>
            </a:r>
            <a:r>
              <a:rPr sz="1600" dirty="0" err="1"/>
              <a:t>ces</a:t>
            </a:r>
            <a:r>
              <a:rPr sz="1600" dirty="0"/>
              <a:t> documents, </a:t>
            </a:r>
            <a:r>
              <a:rPr sz="1600" dirty="0" err="1"/>
              <a:t>vous</a:t>
            </a:r>
            <a:r>
              <a:rPr sz="1600" dirty="0"/>
              <a:t> ne </a:t>
            </a:r>
            <a:r>
              <a:rPr sz="1600" dirty="0" err="1"/>
              <a:t>devez</a:t>
            </a:r>
            <a:r>
              <a:rPr sz="1600" dirty="0"/>
              <a:t> pas </a:t>
            </a:r>
            <a:r>
              <a:rPr sz="1600" dirty="0" err="1"/>
              <a:t>laisser</a:t>
            </a:r>
            <a:r>
              <a:rPr sz="1600" dirty="0"/>
              <a:t> entendre que </a:t>
            </a:r>
            <a:r>
              <a:rPr sz="1600" dirty="0" err="1"/>
              <a:t>l’OMS</a:t>
            </a:r>
            <a:r>
              <a:rPr sz="1600" dirty="0"/>
              <a:t> </a:t>
            </a:r>
            <a:r>
              <a:rPr sz="1600" dirty="0" err="1"/>
              <a:t>souscrit</a:t>
            </a:r>
            <a:r>
              <a:rPr sz="1600" dirty="0"/>
              <a:t> de quelque manière que </a:t>
            </a:r>
            <a:r>
              <a:rPr sz="1600" dirty="0" err="1"/>
              <a:t>ce</a:t>
            </a:r>
            <a:r>
              <a:rPr sz="1600" dirty="0"/>
              <a:t> </a:t>
            </a:r>
            <a:r>
              <a:rPr sz="1600" dirty="0" err="1"/>
              <a:t>soit</a:t>
            </a:r>
            <a:r>
              <a:rPr sz="1600" dirty="0"/>
              <a:t> à </a:t>
            </a:r>
            <a:r>
              <a:rPr sz="1600" dirty="0" err="1"/>
              <a:t>ces</a:t>
            </a:r>
            <a:r>
              <a:rPr sz="1600" dirty="0"/>
              <a:t> modifications, et </a:t>
            </a:r>
            <a:r>
              <a:rPr sz="1600" dirty="0" err="1"/>
              <a:t>vous</a:t>
            </a:r>
            <a:r>
              <a:rPr sz="1600" dirty="0"/>
              <a:t> ne </a:t>
            </a:r>
            <a:r>
              <a:rPr sz="1600" dirty="0" err="1"/>
              <a:t>devez</a:t>
            </a:r>
            <a:r>
              <a:rPr sz="1600" dirty="0"/>
              <a:t> pas </a:t>
            </a:r>
            <a:r>
              <a:rPr sz="1600" dirty="0" err="1"/>
              <a:t>utiliser</a:t>
            </a:r>
            <a:r>
              <a:rPr sz="1600" dirty="0"/>
              <a:t> le nom </a:t>
            </a:r>
            <a:r>
              <a:rPr sz="1600" dirty="0" err="1"/>
              <a:t>ni</a:t>
            </a:r>
            <a:r>
              <a:rPr sz="1600" dirty="0"/>
              <a:t> le logo de </a:t>
            </a:r>
            <a:r>
              <a:rPr sz="1600" dirty="0" err="1"/>
              <a:t>l’OMS</a:t>
            </a:r>
            <a:r>
              <a:rPr sz="1600" dirty="0"/>
              <a:t> dans les documents </a:t>
            </a:r>
            <a:r>
              <a:rPr sz="1600" dirty="0" err="1"/>
              <a:t>ainsi</a:t>
            </a:r>
            <a:r>
              <a:rPr sz="1600" dirty="0"/>
              <a:t> </a:t>
            </a:r>
            <a:r>
              <a:rPr sz="1600" dirty="0" err="1"/>
              <a:t>modifiés</a:t>
            </a:r>
            <a:r>
              <a:rPr sz="1600" dirty="0"/>
              <a:t>. </a:t>
            </a:r>
          </a:p>
          <a:p>
            <a:pPr algn="just" defTabSz="271962">
              <a:buClr>
                <a:schemeClr val="accent3"/>
              </a:buClr>
              <a:buFont typeface="Arial"/>
              <a:defRPr sz="1879"/>
            </a:pPr>
            <a:endParaRPr sz="1600" dirty="0"/>
          </a:p>
          <a:p>
            <a:pPr algn="just" defTabSz="271962">
              <a:buClr>
                <a:schemeClr val="accent3"/>
              </a:buClr>
              <a:buFont typeface="Arial"/>
              <a:defRPr sz="1879"/>
            </a:pPr>
            <a:r>
              <a:rPr sz="1600" dirty="0"/>
              <a:t>Si </a:t>
            </a:r>
            <a:r>
              <a:rPr sz="1600" dirty="0" err="1"/>
              <a:t>vous</a:t>
            </a:r>
            <a:r>
              <a:rPr sz="1600" dirty="0"/>
              <a:t> </a:t>
            </a:r>
            <a:r>
              <a:rPr sz="1600" dirty="0" err="1"/>
              <a:t>adaptez</a:t>
            </a:r>
            <a:r>
              <a:rPr sz="1600" dirty="0"/>
              <a:t>, </a:t>
            </a:r>
            <a:r>
              <a:rPr sz="1600" dirty="0" err="1"/>
              <a:t>modifiez</a:t>
            </a:r>
            <a:r>
              <a:rPr sz="1600" dirty="0"/>
              <a:t>, </a:t>
            </a:r>
            <a:r>
              <a:rPr sz="1600" dirty="0" err="1"/>
              <a:t>traduisez</a:t>
            </a:r>
            <a:r>
              <a:rPr sz="1600" dirty="0"/>
              <a:t> </a:t>
            </a:r>
            <a:r>
              <a:rPr sz="1600" dirty="0" err="1"/>
              <a:t>ou</a:t>
            </a:r>
            <a:r>
              <a:rPr sz="1600" dirty="0"/>
              <a:t> </a:t>
            </a:r>
            <a:r>
              <a:rPr sz="1600" dirty="0" err="1"/>
              <a:t>révisez</a:t>
            </a:r>
            <a:r>
              <a:rPr sz="1600" dirty="0"/>
              <a:t> de quelque manière que </a:t>
            </a:r>
            <a:r>
              <a:rPr sz="1600" dirty="0" err="1"/>
              <a:t>ce</a:t>
            </a:r>
            <a:r>
              <a:rPr sz="1600" dirty="0"/>
              <a:t> </a:t>
            </a:r>
            <a:r>
              <a:rPr sz="1600" dirty="0" err="1"/>
              <a:t>soit</a:t>
            </a:r>
            <a:r>
              <a:rPr sz="1600" dirty="0"/>
              <a:t> le </a:t>
            </a:r>
            <a:r>
              <a:rPr sz="1600" dirty="0" err="1"/>
              <a:t>contenu</a:t>
            </a:r>
            <a:r>
              <a:rPr sz="1600" dirty="0"/>
              <a:t> de </a:t>
            </a:r>
            <a:r>
              <a:rPr sz="1600" dirty="0" err="1"/>
              <a:t>ces</a:t>
            </a:r>
            <a:r>
              <a:rPr sz="1600" dirty="0"/>
              <a:t> documents, </a:t>
            </a:r>
            <a:r>
              <a:rPr sz="1600" dirty="0" err="1"/>
              <a:t>vous</a:t>
            </a:r>
            <a:r>
              <a:rPr sz="1600" dirty="0"/>
              <a:t> </a:t>
            </a:r>
            <a:r>
              <a:rPr sz="1600" dirty="0" err="1"/>
              <a:t>devez</a:t>
            </a:r>
            <a:r>
              <a:rPr sz="1600" dirty="0"/>
              <a:t> </a:t>
            </a:r>
            <a:r>
              <a:rPr sz="1600" dirty="0" err="1"/>
              <a:t>en</a:t>
            </a:r>
            <a:r>
              <a:rPr sz="1600" dirty="0"/>
              <a:t> citer la source dans les </a:t>
            </a:r>
            <a:r>
              <a:rPr sz="1600" dirty="0" err="1"/>
              <a:t>termes</a:t>
            </a:r>
            <a:r>
              <a:rPr sz="1600" dirty="0"/>
              <a:t> </a:t>
            </a:r>
            <a:r>
              <a:rPr sz="1600" dirty="0" err="1"/>
              <a:t>suivants</a:t>
            </a:r>
            <a:r>
              <a:rPr sz="1600" dirty="0"/>
              <a:t> : « </a:t>
            </a:r>
            <a:r>
              <a:rPr sz="1600" dirty="0" err="1"/>
              <a:t>Ces</a:t>
            </a:r>
            <a:r>
              <a:rPr sz="1600" dirty="0"/>
              <a:t> supports de formation </a:t>
            </a:r>
            <a:r>
              <a:rPr sz="1600" dirty="0" err="1"/>
              <a:t>sont</a:t>
            </a:r>
            <a:r>
              <a:rPr sz="1600" dirty="0"/>
              <a:t> </a:t>
            </a:r>
            <a:r>
              <a:rPr sz="1600" dirty="0" err="1"/>
              <a:t>une</a:t>
            </a:r>
            <a:r>
              <a:rPr sz="1600" dirty="0"/>
              <a:t> version </a:t>
            </a:r>
            <a:r>
              <a:rPr sz="1600" dirty="0" err="1"/>
              <a:t>modifiée</a:t>
            </a:r>
            <a:r>
              <a:rPr sz="1600" dirty="0"/>
              <a:t> du </a:t>
            </a:r>
            <a:r>
              <a:rPr sz="1600" dirty="0" err="1"/>
              <a:t>programme</a:t>
            </a:r>
            <a:r>
              <a:rPr sz="1600" dirty="0"/>
              <a:t> de formation pour les </a:t>
            </a:r>
            <a:r>
              <a:rPr sz="1600" dirty="0" err="1"/>
              <a:t>gestionnaires</a:t>
            </a:r>
            <a:r>
              <a:rPr sz="1600" dirty="0"/>
              <a:t> des équipes </a:t>
            </a:r>
            <a:r>
              <a:rPr sz="1600" dirty="0" err="1"/>
              <a:t>d’intervention</a:t>
            </a:r>
            <a:r>
              <a:rPr sz="1600" dirty="0"/>
              <a:t> </a:t>
            </a:r>
            <a:r>
              <a:rPr sz="1600" dirty="0" err="1"/>
              <a:t>rapide</a:t>
            </a:r>
            <a:r>
              <a:rPr sz="1600" dirty="0"/>
              <a:t> (disponible à </a:t>
            </a:r>
            <a:r>
              <a:rPr sz="1600" dirty="0" err="1"/>
              <a:t>l’adresse</a:t>
            </a:r>
            <a:r>
              <a:rPr sz="1600" dirty="0"/>
              <a:t> </a:t>
            </a:r>
            <a:r>
              <a:rPr sz="1600" dirty="0" err="1"/>
              <a:t>suivante</a:t>
            </a:r>
            <a:r>
              <a:rPr sz="1600" dirty="0"/>
              <a:t> : https://extranet.who.int/hslp/), </a:t>
            </a:r>
            <a:r>
              <a:rPr sz="1600" dirty="0" err="1"/>
              <a:t>propriété</a:t>
            </a:r>
            <a:r>
              <a:rPr sz="1600" dirty="0"/>
              <a:t> de © </a:t>
            </a:r>
            <a:r>
              <a:rPr sz="1600" dirty="0" err="1"/>
              <a:t>l’Organisation</a:t>
            </a:r>
            <a:r>
              <a:rPr sz="1600" dirty="0"/>
              <a:t> </a:t>
            </a:r>
            <a:r>
              <a:rPr sz="1600" dirty="0" err="1"/>
              <a:t>mondiale</a:t>
            </a:r>
            <a:r>
              <a:rPr sz="1600" dirty="0"/>
              <a:t> de la Santé (OMS) 2022, et </a:t>
            </a:r>
            <a:r>
              <a:rPr sz="1600" dirty="0" err="1"/>
              <a:t>sont</a:t>
            </a:r>
            <a:r>
              <a:rPr sz="1600" dirty="0"/>
              <a:t> </a:t>
            </a:r>
            <a:r>
              <a:rPr sz="1600" dirty="0" err="1"/>
              <a:t>utilisés</a:t>
            </a:r>
            <a:r>
              <a:rPr sz="1600" dirty="0"/>
              <a:t> avec </a:t>
            </a:r>
            <a:r>
              <a:rPr sz="1600" dirty="0" err="1"/>
              <a:t>l’autorisation</a:t>
            </a:r>
            <a:r>
              <a:rPr sz="1600" dirty="0"/>
              <a:t> de </a:t>
            </a:r>
            <a:r>
              <a:rPr sz="1600" dirty="0" err="1"/>
              <a:t>l’OMS</a:t>
            </a:r>
            <a:r>
              <a:rPr sz="1600" dirty="0"/>
              <a:t>. L’OMS </a:t>
            </a:r>
            <a:r>
              <a:rPr sz="1600" dirty="0" err="1"/>
              <a:t>décline</a:t>
            </a:r>
            <a:r>
              <a:rPr sz="1600" dirty="0"/>
              <a:t> </a:t>
            </a:r>
            <a:r>
              <a:rPr sz="1600" dirty="0" err="1"/>
              <a:t>toute</a:t>
            </a:r>
            <a:r>
              <a:rPr sz="1600" dirty="0"/>
              <a:t> </a:t>
            </a:r>
            <a:r>
              <a:rPr sz="1600" dirty="0" err="1"/>
              <a:t>responsabilité</a:t>
            </a:r>
            <a:r>
              <a:rPr sz="1600" dirty="0"/>
              <a:t> </a:t>
            </a:r>
            <a:r>
              <a:rPr sz="1600" dirty="0" err="1"/>
              <a:t>en</a:t>
            </a:r>
            <a:r>
              <a:rPr sz="1600" dirty="0"/>
              <a:t> </a:t>
            </a:r>
            <a:r>
              <a:rPr sz="1600" dirty="0" err="1"/>
              <a:t>cas</a:t>
            </a:r>
            <a:r>
              <a:rPr sz="1600" dirty="0"/>
              <a:t> de modification </a:t>
            </a:r>
            <a:r>
              <a:rPr sz="1600" dirty="0" err="1"/>
              <a:t>ou</a:t>
            </a:r>
            <a:r>
              <a:rPr sz="1600" dirty="0"/>
              <a:t> de </a:t>
            </a:r>
            <a:r>
              <a:rPr sz="1600" dirty="0" err="1"/>
              <a:t>révision</a:t>
            </a:r>
            <a:r>
              <a:rPr sz="1600" dirty="0"/>
              <a:t> des documents de </a:t>
            </a:r>
            <a:r>
              <a:rPr sz="1600" dirty="0" err="1"/>
              <a:t>l’OMS</a:t>
            </a:r>
            <a:r>
              <a:rPr sz="1600" dirty="0"/>
              <a:t> protégés par le droit </a:t>
            </a:r>
            <a:r>
              <a:rPr sz="1600" dirty="0" err="1"/>
              <a:t>d’auteur</a:t>
            </a:r>
            <a:r>
              <a:rPr sz="1600" dirty="0"/>
              <a:t>. »  </a:t>
            </a:r>
          </a:p>
          <a:p>
            <a:pPr algn="just" defTabSz="271962">
              <a:buClr>
                <a:schemeClr val="accent3"/>
              </a:buClr>
              <a:buFont typeface="Arial"/>
              <a:defRPr sz="1879"/>
            </a:pPr>
            <a:r>
              <a:rPr sz="1600" dirty="0"/>
              <a:t>En </a:t>
            </a:r>
            <a:r>
              <a:rPr sz="1600" dirty="0" err="1"/>
              <a:t>outre</a:t>
            </a:r>
            <a:r>
              <a:rPr sz="1600" dirty="0"/>
              <a:t>, nous </a:t>
            </a:r>
            <a:r>
              <a:rPr sz="1600" dirty="0" err="1"/>
              <a:t>vous</a:t>
            </a:r>
            <a:r>
              <a:rPr sz="1600" dirty="0"/>
              <a:t> </a:t>
            </a:r>
            <a:r>
              <a:rPr sz="1600" dirty="0" err="1"/>
              <a:t>invitons</a:t>
            </a:r>
            <a:r>
              <a:rPr sz="1600" dirty="0"/>
              <a:t> à informer </a:t>
            </a:r>
            <a:r>
              <a:rPr sz="1600" dirty="0" err="1"/>
              <a:t>l’OMS</a:t>
            </a:r>
            <a:r>
              <a:rPr sz="1600" dirty="0"/>
              <a:t> de </a:t>
            </a:r>
            <a:r>
              <a:rPr sz="1600" dirty="0" err="1"/>
              <a:t>toute</a:t>
            </a:r>
            <a:r>
              <a:rPr sz="1600" dirty="0"/>
              <a:t> modification de </a:t>
            </a:r>
            <a:r>
              <a:rPr sz="1600" dirty="0" err="1"/>
              <a:t>ces</a:t>
            </a:r>
            <a:r>
              <a:rPr sz="1600" dirty="0"/>
              <a:t> documents </a:t>
            </a:r>
            <a:r>
              <a:rPr sz="1600" dirty="0" err="1"/>
              <a:t>sʼils</a:t>
            </a:r>
            <a:r>
              <a:rPr sz="1600" dirty="0"/>
              <a:t> </a:t>
            </a:r>
            <a:r>
              <a:rPr sz="1600" dirty="0" err="1"/>
              <a:t>sont</a:t>
            </a:r>
            <a:r>
              <a:rPr sz="1600" dirty="0"/>
              <a:t> </a:t>
            </a:r>
            <a:r>
              <a:rPr sz="1600" dirty="0" err="1"/>
              <a:t>utilisés</a:t>
            </a:r>
            <a:r>
              <a:rPr sz="1600" dirty="0"/>
              <a:t> à des fins </a:t>
            </a:r>
            <a:r>
              <a:rPr sz="1600" dirty="0" err="1"/>
              <a:t>publiques</a:t>
            </a:r>
            <a:r>
              <a:rPr sz="1600" dirty="0"/>
              <a:t>, </a:t>
            </a:r>
            <a:r>
              <a:rPr sz="1600" dirty="0" err="1"/>
              <a:t>d’archivage</a:t>
            </a:r>
            <a:r>
              <a:rPr sz="1600" dirty="0"/>
              <a:t> </a:t>
            </a:r>
            <a:r>
              <a:rPr sz="1600" dirty="0" err="1"/>
              <a:t>ou</a:t>
            </a:r>
            <a:r>
              <a:rPr sz="1600" dirty="0"/>
              <a:t> de formation continue, </a:t>
            </a:r>
            <a:r>
              <a:rPr sz="1600" dirty="0" err="1"/>
              <a:t>en</a:t>
            </a:r>
            <a:r>
              <a:rPr sz="1600" dirty="0"/>
              <a:t> </a:t>
            </a:r>
            <a:r>
              <a:rPr sz="1600" dirty="0" err="1"/>
              <a:t>envoyant</a:t>
            </a:r>
            <a:r>
              <a:rPr sz="1600" dirty="0"/>
              <a:t> un </a:t>
            </a:r>
            <a:r>
              <a:rPr sz="1600" dirty="0" err="1"/>
              <a:t>courrier</a:t>
            </a:r>
            <a:r>
              <a:rPr sz="1600" dirty="0"/>
              <a:t> </a:t>
            </a:r>
            <a:r>
              <a:rPr sz="1600" dirty="0" err="1"/>
              <a:t>électronique</a:t>
            </a:r>
            <a:r>
              <a:rPr sz="1600" dirty="0"/>
              <a:t> à </a:t>
            </a:r>
            <a:r>
              <a:rPr sz="1600" dirty="0" err="1"/>
              <a:t>l’adresse</a:t>
            </a:r>
            <a:r>
              <a:rPr sz="1600" dirty="0"/>
              <a:t> </a:t>
            </a:r>
            <a:r>
              <a:rPr sz="1600" dirty="0" err="1"/>
              <a:t>suivante</a:t>
            </a:r>
            <a:r>
              <a:rPr sz="1600" dirty="0"/>
              <a:t> : </a:t>
            </a:r>
            <a:r>
              <a:rPr sz="1600" u="sng" dirty="0">
                <a:solidFill>
                  <a:srgbClr val="0563C1"/>
                </a:solidFill>
                <a:uFill>
                  <a:solidFill>
                    <a:srgbClr val="0563C1"/>
                  </a:solidFill>
                </a:uFill>
                <a:hlinkClick r:id="rId4"/>
              </a:rPr>
              <a:t>ihrhrt@who.int</a:t>
            </a:r>
          </a:p>
        </p:txBody>
      </p:sp>
      <p:sp>
        <p:nvSpPr>
          <p:cNvPr id="4" name="Text Placeholder 5">
            <a:extLst>
              <a:ext uri="{FF2B5EF4-FFF2-40B4-BE49-F238E27FC236}">
                <a16:creationId xmlns:a16="http://schemas.microsoft.com/office/drawing/2014/main" id="{D5845A11-682F-42C9-DBDB-08A32B0044E5}"/>
              </a:ext>
            </a:extLst>
          </p:cNvPr>
          <p:cNvSpPr>
            <a:spLocks noGrp="1"/>
          </p:cNvSpPr>
          <p:nvPr>
            <p:ph type="body" idx="21" hasCustomPrompt="1"/>
          </p:nvPr>
        </p:nvSpPr>
        <p:spPr>
          <a:xfrm>
            <a:off x="3699" y="397"/>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sz="3000"/>
              <a:t>Clause de non-responsabilité</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23ADDF6-4936-11E8-BFEC-6C2CDD71197E}"/>
              </a:ext>
            </a:extLst>
          </p:cNvPr>
          <p:cNvSpPr>
            <a:spLocks noGrp="1"/>
          </p:cNvSpPr>
          <p:nvPr>
            <p:ph type="body" sz="half" idx="1"/>
          </p:nvPr>
        </p:nvSpPr>
        <p:spPr>
          <a:xfrm>
            <a:off x="417872" y="1923985"/>
            <a:ext cx="11347451" cy="1870076"/>
          </a:xfrm>
        </p:spPr>
        <p:txBody>
          <a:bodyPr lIns="45719" tIns="45720" rIns="45719" bIns="45720" anchor="ctr">
            <a:normAutofit/>
          </a:bodyPr>
          <a:lstStyle/>
          <a:p>
            <a:r>
              <a:rPr lang="en-US" sz="4800" b="1" dirty="0"/>
              <a:t>Merci!</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8DA1586-9881-450F-85E3-890D88E82FC2}">
  <ds:schemaRefs>
    <ds:schemaRef ds:uri="http://schemas.microsoft.com/office/2006/metadata/properties"/>
    <ds:schemaRef ds:uri="http://schemas.microsoft.com/office/infopath/2007/PartnerControls"/>
    <ds:schemaRef ds:uri="9ca0fa8f-1020-4790-a298-914e539c43a5"/>
    <ds:schemaRef ds:uri="1545eeb8-3090-4573-a4ea-6910cac27a03"/>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207A7F95-8742-4B38-9E49-F48ACEAE249D}">
  <ds:schemaRefs>
    <ds:schemaRef ds:uri="http://schemas.microsoft.com/sharepoint/v3/contenttype/forms"/>
  </ds:schemaRefs>
</ds:datastoreItem>
</file>

<file path=customXml/itemProps3.xml><?xml version="1.0" encoding="utf-8"?>
<ds:datastoreItem xmlns:ds="http://schemas.openxmlformats.org/officeDocument/2006/customXml" ds:itemID="{78960611-55BA-4B50-A291-9F9BE9BDA6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TotalTime>
  <Words>502</Words>
  <Application>Microsoft Office PowerPoint</Application>
  <PresentationFormat>Widescreen</PresentationFormat>
  <Paragraphs>24</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Raleway</vt:lpstr>
      <vt:lpstr>Source Sans Pro Bold</vt:lpstr>
      <vt:lpstr>Source Sans Pro Regular</vt:lpstr>
      <vt:lpstr>RRT_Theme_v3</vt:lpstr>
      <vt:lpstr>Atelier pour les gestionnaires des EIR  Évaluation finale </vt:lpstr>
      <vt:lpstr>Évaluation finale de lʼatelier en présentiel pour les gestionnaires des EIR</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 evaluation</dc:title>
  <dc:creator>Hp</dc:creator>
  <cp:lastModifiedBy>GOMEZ, Paula</cp:lastModifiedBy>
  <cp:revision>29</cp:revision>
  <dcterms:modified xsi:type="dcterms:W3CDTF">2024-11-12T14:51:50Z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143200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